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2" r:id="rId5"/>
    <p:sldId id="263" r:id="rId6"/>
    <p:sldId id="269" r:id="rId7"/>
    <p:sldId id="264" r:id="rId8"/>
    <p:sldId id="265" r:id="rId9"/>
    <p:sldId id="266" r:id="rId10"/>
    <p:sldId id="267" r:id="rId11"/>
    <p:sldId id="268" r:id="rId12"/>
    <p:sldId id="270" r:id="rId13"/>
    <p:sldId id="273" r:id="rId14"/>
    <p:sldId id="271" r:id="rId15"/>
    <p:sldId id="272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88480" autoAdjust="0"/>
  </p:normalViewPr>
  <p:slideViewPr>
    <p:cSldViewPr snapToGrid="0">
      <p:cViewPr varScale="1">
        <p:scale>
          <a:sx n="91" d="100"/>
          <a:sy n="91" d="100"/>
        </p:scale>
        <p:origin x="208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13B58-5ED2-4166-944B-1EB192AD9FF1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34478-D013-4BD9-9B22-40EB16736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37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 you remember when we found the verbs in our story, ‘Peter and the Wolf’?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34478-D013-4BD9-9B22-40EB1673651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806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had Peter can walk. Duck can swim. Peter can climb.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34478-D013-4BD9-9B22-40EB1673651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030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Today, I want to have a little bit of fun with the verbs. Here are some of the verbs from our verb bank yesterday, and I want to use some of those to change the verbs in ‘Peter and the Wolf’. Let’s look at them again… hop, skip, jump, sing, kick, drink.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34478-D013-4BD9-9B22-40EB1673651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455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turn. The verb here is walk, Peter can walk. I’m going to get rid of walk, and change it to a new verb… watch!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34478-D013-4BD9-9B22-40EB1673651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940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I’m going to use the verb bank at the top to choose a new verb. Hop is the verb. Peter can hop.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34478-D013-4BD9-9B22-40EB1673651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343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turn! Time to change the verb, instead of duck can swim…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34478-D013-4BD9-9B22-40EB1673651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053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Duck can …. Choose a verb from the verb bank and draw it in the box. Then read your sentence!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34478-D013-4BD9-9B22-40EB1673651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163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Duck can …. Choose a verb from the verb bank and draw it in the box. Then read your sentence!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34478-D013-4BD9-9B22-40EB1673651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453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Now choose a different verb. Duck can ….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34478-D013-4BD9-9B22-40EB1673651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992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FD39-B110-43D0-A690-AB149F0D78C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EEF15-6DD4-46A1-8083-74F22642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98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FD39-B110-43D0-A690-AB149F0D78C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EEF15-6DD4-46A1-8083-74F22642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9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FD39-B110-43D0-A690-AB149F0D78C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EEF15-6DD4-46A1-8083-74F22642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461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FD39-B110-43D0-A690-AB149F0D78C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EEF15-6DD4-46A1-8083-74F22642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3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FD39-B110-43D0-A690-AB149F0D78C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EEF15-6DD4-46A1-8083-74F22642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58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FD39-B110-43D0-A690-AB149F0D78C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EEF15-6DD4-46A1-8083-74F22642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31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FD39-B110-43D0-A690-AB149F0D78C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EEF15-6DD4-46A1-8083-74F22642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815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FD39-B110-43D0-A690-AB149F0D78C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EEF15-6DD4-46A1-8083-74F22642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39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FD39-B110-43D0-A690-AB149F0D78C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EEF15-6DD4-46A1-8083-74F22642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904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FD39-B110-43D0-A690-AB149F0D78C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EEF15-6DD4-46A1-8083-74F22642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35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FD39-B110-43D0-A690-AB149F0D78C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EEF15-6DD4-46A1-8083-74F22642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001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7FD39-B110-43D0-A690-AB149F0D78C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EEF15-6DD4-46A1-8083-74F22642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48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2.png"/><Relationship Id="rId11" Type="http://schemas.openxmlformats.org/officeDocument/2006/relationships/image" Target="../media/image1.png"/><Relationship Id="rId5" Type="http://schemas.openxmlformats.org/officeDocument/2006/relationships/image" Target="../media/image11.pn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12" Type="http://schemas.openxmlformats.org/officeDocument/2006/relationships/image" Target="../media/image1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1.png"/><Relationship Id="rId11" Type="http://schemas.openxmlformats.org/officeDocument/2006/relationships/image" Target="../media/image10.jpe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12" Type="http://schemas.openxmlformats.org/officeDocument/2006/relationships/image" Target="../media/image1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1.png"/><Relationship Id="rId11" Type="http://schemas.openxmlformats.org/officeDocument/2006/relationships/image" Target="../media/image10.jpe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12" Type="http://schemas.openxmlformats.org/officeDocument/2006/relationships/image" Target="../media/image1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1.png"/><Relationship Id="rId11" Type="http://schemas.openxmlformats.org/officeDocument/2006/relationships/image" Target="../media/image10.jpe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png"/><Relationship Id="rId11" Type="http://schemas.openxmlformats.org/officeDocument/2006/relationships/image" Target="../media/image1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12" Type="http://schemas.openxmlformats.org/officeDocument/2006/relationships/image" Target="../media/image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1.png"/><Relationship Id="rId11" Type="http://schemas.openxmlformats.org/officeDocument/2006/relationships/image" Target="../media/image10.jpe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2.png"/><Relationship Id="rId11" Type="http://schemas.openxmlformats.org/officeDocument/2006/relationships/image" Target="../media/image1.png"/><Relationship Id="rId5" Type="http://schemas.openxmlformats.org/officeDocument/2006/relationships/image" Target="../media/image11.pn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2.png"/><Relationship Id="rId11" Type="http://schemas.openxmlformats.org/officeDocument/2006/relationships/image" Target="../media/image1.png"/><Relationship Id="rId5" Type="http://schemas.openxmlformats.org/officeDocument/2006/relationships/image" Target="../media/image11.pn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6770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Learning Intention: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use verbs</a:t>
            </a:r>
          </a:p>
        </p:txBody>
      </p:sp>
      <p:pic>
        <p:nvPicPr>
          <p:cNvPr id="4" name="Audio Recording 25 Feb 2021 at 13:05:17" descr="Audio Recording 25 Feb 2021 at 13:05:17">
            <a:hlinkClick r:id="" action="ppaction://media"/>
            <a:extLst>
              <a:ext uri="{FF2B5EF4-FFF2-40B4-BE49-F238E27FC236}">
                <a16:creationId xmlns:a16="http://schemas.microsoft.com/office/drawing/2014/main" id="{EE0934A9-D2B9-9249-8327-00967080FD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64984" y="57939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8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5C1E9A-7DDD-4740-97FA-B1BC3C185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901" y="2195595"/>
            <a:ext cx="3031034" cy="348271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03381DE-DA13-D941-9C44-DE17C2FCF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27" y="339645"/>
            <a:ext cx="665149" cy="99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9059E23-18F0-FF41-B1B7-19A9F03F1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930" y="339645"/>
            <a:ext cx="851963" cy="105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hild jumping on a trampoline&#10;&#10;Description automatically generated with medium confidence">
            <a:extLst>
              <a:ext uri="{FF2B5EF4-FFF2-40B4-BE49-F238E27FC236}">
                <a16:creationId xmlns:a16="http://schemas.microsoft.com/office/drawing/2014/main" id="{A3910A76-A2F3-7046-AC14-EA34FC13B20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7069"/>
          <a:stretch/>
        </p:blipFill>
        <p:spPr>
          <a:xfrm>
            <a:off x="3833347" y="308941"/>
            <a:ext cx="1192623" cy="11205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6E8E55-2CEA-AA4E-86FD-8F9F4D29B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32" y="196418"/>
            <a:ext cx="1403873" cy="123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4D9F2501-1F9F-D240-A4C5-FCC117225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888" y="304943"/>
            <a:ext cx="1403873" cy="109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ow to Increase Your Shot Power in Soccer | Foresight Sports">
            <a:extLst>
              <a:ext uri="{FF2B5EF4-FFF2-40B4-BE49-F238E27FC236}">
                <a16:creationId xmlns:a16="http://schemas.microsoft.com/office/drawing/2014/main" id="{6C2C86CB-6656-2346-A529-3025F7AD8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180" y="308942"/>
            <a:ext cx="1816389" cy="108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1FB43A10-536A-C64B-9DD2-B7F6C39E0196}"/>
              </a:ext>
            </a:extLst>
          </p:cNvPr>
          <p:cNvSpPr/>
          <p:nvPr/>
        </p:nvSpPr>
        <p:spPr>
          <a:xfrm>
            <a:off x="9529517" y="8641"/>
            <a:ext cx="1505244" cy="14294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udio Recording 25 Feb 2021 at 13:42:02" descr="Audio Recording 25 Feb 2021 at 13:42:02">
            <a:hlinkClick r:id="" action="ppaction://media"/>
            <a:extLst>
              <a:ext uri="{FF2B5EF4-FFF2-40B4-BE49-F238E27FC236}">
                <a16:creationId xmlns:a16="http://schemas.microsoft.com/office/drawing/2014/main" id="{2726EBDB-5FF9-AC45-8C9A-E5EEE8EA5C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47864" y="5820553"/>
            <a:ext cx="812800" cy="812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133D8D-74DB-5A4C-9862-DA80139A2EA7}"/>
              </a:ext>
            </a:extLst>
          </p:cNvPr>
          <p:cNvSpPr txBox="1"/>
          <p:nvPr/>
        </p:nvSpPr>
        <p:spPr>
          <a:xfrm>
            <a:off x="5084185" y="3429000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A89926B-C5E4-9C4A-BFAA-FBF499F4FB8E}"/>
              </a:ext>
            </a:extLst>
          </p:cNvPr>
          <p:cNvSpPr/>
          <p:nvPr/>
        </p:nvSpPr>
        <p:spPr>
          <a:xfrm>
            <a:off x="6907237" y="2560320"/>
            <a:ext cx="4304714" cy="354505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7" name="Picture 12">
            <a:extLst>
              <a:ext uri="{FF2B5EF4-FFF2-40B4-BE49-F238E27FC236}">
                <a16:creationId xmlns:a16="http://schemas.microsoft.com/office/drawing/2014/main" id="{E083157A-9FDA-7444-AE6F-A9187140A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097" y="3259009"/>
            <a:ext cx="2253414" cy="17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90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A523D-860F-EB48-BDE6-D95E645D2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Your turn: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5A1C7B-01DA-5A48-A8B2-9E3C00575A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6424" y="1690688"/>
            <a:ext cx="2645331" cy="4059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E35C7C-8046-D544-96C3-406713971311}"/>
              </a:ext>
            </a:extLst>
          </p:cNvPr>
          <p:cNvSpPr txBox="1"/>
          <p:nvPr/>
        </p:nvSpPr>
        <p:spPr>
          <a:xfrm>
            <a:off x="5058230" y="3492940"/>
            <a:ext cx="681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Duck can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E07810-8C10-4044-86BB-6DF03E9405DE}"/>
              </a:ext>
            </a:extLst>
          </p:cNvPr>
          <p:cNvCxnSpPr/>
          <p:nvPr/>
        </p:nvCxnSpPr>
        <p:spPr>
          <a:xfrm>
            <a:off x="8848578" y="3291840"/>
            <a:ext cx="998807" cy="1069145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EF7EC57-2B8E-8C4F-B97D-5A901E7067FA}"/>
              </a:ext>
            </a:extLst>
          </p:cNvPr>
          <p:cNvCxnSpPr>
            <a:cxnSpLocks/>
          </p:cNvCxnSpPr>
          <p:nvPr/>
        </p:nvCxnSpPr>
        <p:spPr>
          <a:xfrm flipH="1">
            <a:off x="9000978" y="3188676"/>
            <a:ext cx="998807" cy="1275472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Audio Recording 25 Feb 2021 at 13:42:18" descr="Audio Recording 25 Feb 2021 at 13:42:18">
            <a:hlinkClick r:id="" action="ppaction://media"/>
            <a:extLst>
              <a:ext uri="{FF2B5EF4-FFF2-40B4-BE49-F238E27FC236}">
                <a16:creationId xmlns:a16="http://schemas.microsoft.com/office/drawing/2014/main" id="{9E5FC24F-2BC2-6040-9CDB-386525F307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47400" y="57505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6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5901C2-E87B-334A-9BAC-1949E6D75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8251" y="2323734"/>
            <a:ext cx="2645331" cy="405985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9C5B4B9-C0E7-564E-ADFB-B0997C6A1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27" y="339645"/>
            <a:ext cx="665149" cy="99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BECFF88-907B-B349-9738-3C417462C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930" y="339645"/>
            <a:ext cx="851963" cy="105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child jumping on a trampoline&#10;&#10;Description automatically generated with medium confidence">
            <a:extLst>
              <a:ext uri="{FF2B5EF4-FFF2-40B4-BE49-F238E27FC236}">
                <a16:creationId xmlns:a16="http://schemas.microsoft.com/office/drawing/2014/main" id="{B0C05E72-BE83-5C48-BD00-39D429AD22F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7069"/>
          <a:stretch/>
        </p:blipFill>
        <p:spPr>
          <a:xfrm>
            <a:off x="3833347" y="308941"/>
            <a:ext cx="1192623" cy="11205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920FD8-4F55-6048-95A1-9659DB014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32" y="196418"/>
            <a:ext cx="1403873" cy="123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D323A5C8-4F72-4649-AAFE-CE688DDA4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897" y="176464"/>
            <a:ext cx="1403873" cy="109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ow to Increase Your Shot Power in Soccer | Foresight Sports">
            <a:extLst>
              <a:ext uri="{FF2B5EF4-FFF2-40B4-BE49-F238E27FC236}">
                <a16:creationId xmlns:a16="http://schemas.microsoft.com/office/drawing/2014/main" id="{00837826-4739-CC43-AB1E-56FBC9414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180" y="308942"/>
            <a:ext cx="1816389" cy="108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43F865-8708-874D-B637-5B01E49EA7C9}"/>
              </a:ext>
            </a:extLst>
          </p:cNvPr>
          <p:cNvSpPr txBox="1"/>
          <p:nvPr/>
        </p:nvSpPr>
        <p:spPr>
          <a:xfrm>
            <a:off x="5084185" y="3429000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FC59FFD-9D46-FA40-9012-EB45AD40199D}"/>
              </a:ext>
            </a:extLst>
          </p:cNvPr>
          <p:cNvSpPr/>
          <p:nvPr/>
        </p:nvSpPr>
        <p:spPr>
          <a:xfrm>
            <a:off x="6907237" y="2560320"/>
            <a:ext cx="4304714" cy="354505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5" name="Audio Recording 25 Feb 2021 at 13:42:34" descr="Audio Recording 25 Feb 2021 at 13:42:34">
            <a:hlinkClick r:id="" action="ppaction://media"/>
            <a:extLst>
              <a:ext uri="{FF2B5EF4-FFF2-40B4-BE49-F238E27FC236}">
                <a16:creationId xmlns:a16="http://schemas.microsoft.com/office/drawing/2014/main" id="{B1D82E63-5CA5-364E-9D47-A49581FEA9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79200" y="597718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6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4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5901C2-E87B-334A-9BAC-1949E6D75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8251" y="2323734"/>
            <a:ext cx="2645331" cy="405985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9C5B4B9-C0E7-564E-ADFB-B0997C6A1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27" y="339645"/>
            <a:ext cx="665149" cy="99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BECFF88-907B-B349-9738-3C417462C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930" y="339645"/>
            <a:ext cx="851963" cy="105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child jumping on a trampoline&#10;&#10;Description automatically generated with medium confidence">
            <a:extLst>
              <a:ext uri="{FF2B5EF4-FFF2-40B4-BE49-F238E27FC236}">
                <a16:creationId xmlns:a16="http://schemas.microsoft.com/office/drawing/2014/main" id="{B0C05E72-BE83-5C48-BD00-39D429AD22F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7069"/>
          <a:stretch/>
        </p:blipFill>
        <p:spPr>
          <a:xfrm>
            <a:off x="3833347" y="308941"/>
            <a:ext cx="1192623" cy="11205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920FD8-4F55-6048-95A1-9659DB014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32" y="196418"/>
            <a:ext cx="1403873" cy="123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D323A5C8-4F72-4649-AAFE-CE688DDA4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897" y="176464"/>
            <a:ext cx="1403873" cy="109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ow to Increase Your Shot Power in Soccer | Foresight Sports">
            <a:extLst>
              <a:ext uri="{FF2B5EF4-FFF2-40B4-BE49-F238E27FC236}">
                <a16:creationId xmlns:a16="http://schemas.microsoft.com/office/drawing/2014/main" id="{00837826-4739-CC43-AB1E-56FBC9414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180" y="308942"/>
            <a:ext cx="1816389" cy="108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43F865-8708-874D-B637-5B01E49EA7C9}"/>
              </a:ext>
            </a:extLst>
          </p:cNvPr>
          <p:cNvSpPr txBox="1"/>
          <p:nvPr/>
        </p:nvSpPr>
        <p:spPr>
          <a:xfrm>
            <a:off x="5084185" y="3429000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FC59FFD-9D46-FA40-9012-EB45AD40199D}"/>
              </a:ext>
            </a:extLst>
          </p:cNvPr>
          <p:cNvSpPr/>
          <p:nvPr/>
        </p:nvSpPr>
        <p:spPr>
          <a:xfrm>
            <a:off x="6907237" y="2560320"/>
            <a:ext cx="4304714" cy="354505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5" name="Audio Recording 25 Feb 2021 at 13:42:34" descr="Audio Recording 25 Feb 2021 at 13:42:34">
            <a:hlinkClick r:id="" action="ppaction://media"/>
            <a:extLst>
              <a:ext uri="{FF2B5EF4-FFF2-40B4-BE49-F238E27FC236}">
                <a16:creationId xmlns:a16="http://schemas.microsoft.com/office/drawing/2014/main" id="{B1D82E63-5CA5-364E-9D47-A49581FEA9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79200" y="597718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3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4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5901C2-E87B-334A-9BAC-1949E6D75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8251" y="2323734"/>
            <a:ext cx="2645331" cy="405985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9C5B4B9-C0E7-564E-ADFB-B0997C6A1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27" y="339645"/>
            <a:ext cx="665149" cy="99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BECFF88-907B-B349-9738-3C417462C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930" y="339645"/>
            <a:ext cx="851963" cy="105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child jumping on a trampoline&#10;&#10;Description automatically generated with medium confidence">
            <a:extLst>
              <a:ext uri="{FF2B5EF4-FFF2-40B4-BE49-F238E27FC236}">
                <a16:creationId xmlns:a16="http://schemas.microsoft.com/office/drawing/2014/main" id="{B0C05E72-BE83-5C48-BD00-39D429AD22F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7069"/>
          <a:stretch/>
        </p:blipFill>
        <p:spPr>
          <a:xfrm>
            <a:off x="3833347" y="308941"/>
            <a:ext cx="1192623" cy="11205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920FD8-4F55-6048-95A1-9659DB014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32" y="196418"/>
            <a:ext cx="1403873" cy="123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D323A5C8-4F72-4649-AAFE-CE688DDA4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897" y="176464"/>
            <a:ext cx="1403873" cy="109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ow to Increase Your Shot Power in Soccer | Foresight Sports">
            <a:extLst>
              <a:ext uri="{FF2B5EF4-FFF2-40B4-BE49-F238E27FC236}">
                <a16:creationId xmlns:a16="http://schemas.microsoft.com/office/drawing/2014/main" id="{00837826-4739-CC43-AB1E-56FBC9414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180" y="308942"/>
            <a:ext cx="1816389" cy="108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43F865-8708-874D-B637-5B01E49EA7C9}"/>
              </a:ext>
            </a:extLst>
          </p:cNvPr>
          <p:cNvSpPr txBox="1"/>
          <p:nvPr/>
        </p:nvSpPr>
        <p:spPr>
          <a:xfrm>
            <a:off x="5084185" y="3429000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FC59FFD-9D46-FA40-9012-EB45AD40199D}"/>
              </a:ext>
            </a:extLst>
          </p:cNvPr>
          <p:cNvSpPr/>
          <p:nvPr/>
        </p:nvSpPr>
        <p:spPr>
          <a:xfrm>
            <a:off x="6907237" y="2560320"/>
            <a:ext cx="4304714" cy="354505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udio Recording 25 Feb 2021 at 13:43:26" descr="Audio Recording 25 Feb 2021 at 13:43:26">
            <a:hlinkClick r:id="" action="ppaction://media"/>
            <a:extLst>
              <a:ext uri="{FF2B5EF4-FFF2-40B4-BE49-F238E27FC236}">
                <a16:creationId xmlns:a16="http://schemas.microsoft.com/office/drawing/2014/main" id="{95DDD008-8A50-1A45-A938-0428898174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210388" y="586427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0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0A24C-5939-5D46-95FE-A8BC1AF97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Commentary: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1E7FB-6A6C-9F46-8414-1F09DA993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Slide 3: 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 you remember when we found the verbs in our story, ‘Peter and the Wolf’?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Slide 4: 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had… Peter can walk. Duck can swim. Peter can climb.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Slide 5: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Today, I want to have a little bit of fun with the verbs. Here are some of the verbs from our verb bank yesterday, and I want to use some of those to change the verbs in ‘Peter and the Wolf’. Let’s look at them again… hop, skip, jump, sing, kick, drink.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Slide 6: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My turn. The verb here is walk, Peter can walk. I’m going to get rid of walk, and change it to a new verb… watch!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924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0A24C-5939-5D46-95FE-A8BC1AF97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Commentary 2: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1E7FB-6A6C-9F46-8414-1F09DA993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Slide 7: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I’m going to use the verb bank at the top to choose a new verb. Hop is the verb. Peter can hop.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Slide 11: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Your turn! Time to change the verb, instead of duck can swim…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Slides 12-14: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Duck can …. Choose a verb from the verb bank and draw it in the box. Then read your sentence! You can choose your own verb too.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904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What is a verb?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verb is a word, it is a doing word!</a:t>
            </a:r>
          </a:p>
          <a:p>
            <a:pPr marL="0" indent="0" algn="ctr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verb is something that you can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725" y="4289951"/>
            <a:ext cx="7066550" cy="2346824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9000" y="61020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2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0340" y="612602"/>
            <a:ext cx="4603155" cy="5598434"/>
          </a:xfrm>
          <a:prstGeom prst="rect">
            <a:avLst/>
          </a:prstGeom>
        </p:spPr>
      </p:pic>
      <p:pic>
        <p:nvPicPr>
          <p:cNvPr id="2" name="Audio Recording 25 Feb 2021 at 13:05:45" descr="Audio Recording 25 Feb 2021 at 13:05:45">
            <a:hlinkClick r:id="" action="ppaction://media"/>
            <a:extLst>
              <a:ext uri="{FF2B5EF4-FFF2-40B4-BE49-F238E27FC236}">
                <a16:creationId xmlns:a16="http://schemas.microsoft.com/office/drawing/2014/main" id="{630E8AFC-88C5-5B43-8F75-E5BA12D0C3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07188" y="580463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4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98" y="1603058"/>
            <a:ext cx="3523403" cy="40484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A3ED4B-CA7A-874C-AF17-B7C70F7499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2980" y="758107"/>
            <a:ext cx="3480619" cy="53417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A07EAB-E7A3-A041-9159-6036F0555D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5967" y="1669879"/>
            <a:ext cx="3580045" cy="3844655"/>
          </a:xfrm>
          <a:prstGeom prst="rect">
            <a:avLst/>
          </a:prstGeom>
        </p:spPr>
      </p:pic>
      <p:pic>
        <p:nvPicPr>
          <p:cNvPr id="6" name="Audio Recording 25 Feb 2021 at 13:07:02" descr="Audio Recording 25 Feb 2021 at 13:07:02">
            <a:hlinkClick r:id="" action="ppaction://media"/>
            <a:extLst>
              <a:ext uri="{FF2B5EF4-FFF2-40B4-BE49-F238E27FC236}">
                <a16:creationId xmlns:a16="http://schemas.microsoft.com/office/drawing/2014/main" id="{863A9984-53D3-5A4C-945B-22B33BE540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50917" y="58361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E1380B15-4A5F-404F-8CC7-7B2E523E2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05" y="4343646"/>
            <a:ext cx="1935672" cy="170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267CACB0-8C78-1940-9FD0-36EA21CDC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026" y="4499251"/>
            <a:ext cx="1929633" cy="150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ow to Increase Your Shot Power in Soccer | Foresight Sports">
            <a:extLst>
              <a:ext uri="{FF2B5EF4-FFF2-40B4-BE49-F238E27FC236}">
                <a16:creationId xmlns:a16="http://schemas.microsoft.com/office/drawing/2014/main" id="{4D9770B3-26EB-1847-92E6-E725E03FE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023" y="4499251"/>
            <a:ext cx="2505797" cy="150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EC54E5A-992A-B24A-9C3F-F48E3294F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7" y="1415065"/>
            <a:ext cx="1627772" cy="244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7D761C29-1A89-544A-878D-7C7762B30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806" y="1415064"/>
            <a:ext cx="1806020" cy="224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child jumping on a trampoline&#10;&#10;Description automatically generated with medium confidence">
            <a:extLst>
              <a:ext uri="{FF2B5EF4-FFF2-40B4-BE49-F238E27FC236}">
                <a16:creationId xmlns:a16="http://schemas.microsoft.com/office/drawing/2014/main" id="{936B2548-17F5-F44E-9670-96D27D8896F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17069"/>
          <a:stretch/>
        </p:blipFill>
        <p:spPr>
          <a:xfrm>
            <a:off x="8672924" y="1316825"/>
            <a:ext cx="2598735" cy="24416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6562F0-596B-0745-A710-4150D2962A5F}"/>
              </a:ext>
            </a:extLst>
          </p:cNvPr>
          <p:cNvSpPr txBox="1"/>
          <p:nvPr/>
        </p:nvSpPr>
        <p:spPr>
          <a:xfrm>
            <a:off x="576775" y="281354"/>
            <a:ext cx="2326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Verb Bank:</a:t>
            </a:r>
          </a:p>
        </p:txBody>
      </p:sp>
      <p:pic>
        <p:nvPicPr>
          <p:cNvPr id="12" name="Audio Recording 25 Feb 2021 at 13:40:20" descr="Audio Recording 25 Feb 2021 at 13:40:20">
            <a:hlinkClick r:id="" action="ppaction://media"/>
            <a:extLst>
              <a:ext uri="{FF2B5EF4-FFF2-40B4-BE49-F238E27FC236}">
                <a16:creationId xmlns:a16="http://schemas.microsoft.com/office/drawing/2014/main" id="{375A3F50-A950-3648-B469-ACA9ACE69E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71659" y="59333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5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0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0200C-19AC-964C-84F0-887665669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My turn: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8D7362-1B17-A24B-B0F4-D4609735EF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4827" y="1982886"/>
            <a:ext cx="3523403" cy="40484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B46F6C-8B68-8A46-B381-BE1F0DAFB4B8}"/>
              </a:ext>
            </a:extLst>
          </p:cNvPr>
          <p:cNvSpPr txBox="1"/>
          <p:nvPr/>
        </p:nvSpPr>
        <p:spPr>
          <a:xfrm>
            <a:off x="5058230" y="3492940"/>
            <a:ext cx="681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Peter can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9CEE94-FBF7-CF4E-B03A-C12C4B516F9E}"/>
              </a:ext>
            </a:extLst>
          </p:cNvPr>
          <p:cNvCxnSpPr/>
          <p:nvPr/>
        </p:nvCxnSpPr>
        <p:spPr>
          <a:xfrm>
            <a:off x="8848578" y="3291840"/>
            <a:ext cx="998807" cy="1069145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A74699-A52E-B340-A22D-97C0D9A85A61}"/>
              </a:ext>
            </a:extLst>
          </p:cNvPr>
          <p:cNvCxnSpPr>
            <a:cxnSpLocks/>
          </p:cNvCxnSpPr>
          <p:nvPr/>
        </p:nvCxnSpPr>
        <p:spPr>
          <a:xfrm flipH="1">
            <a:off x="9000978" y="3188676"/>
            <a:ext cx="998807" cy="1275472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Audio Recording 25 Feb 2021 at 13:40:53" descr="Audio Recording 25 Feb 2021 at 13:40:53">
            <a:hlinkClick r:id="" action="ppaction://media"/>
            <a:extLst>
              <a:ext uri="{FF2B5EF4-FFF2-40B4-BE49-F238E27FC236}">
                <a16:creationId xmlns:a16="http://schemas.microsoft.com/office/drawing/2014/main" id="{3565314F-E358-F844-862E-C57C0C5B49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62780" y="59415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1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5C1E9A-7DDD-4740-97FA-B1BC3C1850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0930" y="2653262"/>
            <a:ext cx="2582417" cy="296724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03381DE-DA13-D941-9C44-DE17C2FCF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27" y="339645"/>
            <a:ext cx="665149" cy="99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9059E23-18F0-FF41-B1B7-19A9F03F1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930" y="339645"/>
            <a:ext cx="851963" cy="105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hild jumping on a trampoline&#10;&#10;Description automatically generated with medium confidence">
            <a:extLst>
              <a:ext uri="{FF2B5EF4-FFF2-40B4-BE49-F238E27FC236}">
                <a16:creationId xmlns:a16="http://schemas.microsoft.com/office/drawing/2014/main" id="{A3910A76-A2F3-7046-AC14-EA34FC13B20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7069"/>
          <a:stretch/>
        </p:blipFill>
        <p:spPr>
          <a:xfrm>
            <a:off x="3833347" y="308941"/>
            <a:ext cx="1192623" cy="11205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6E8E55-2CEA-AA4E-86FD-8F9F4D29B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32" y="196418"/>
            <a:ext cx="1403873" cy="123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4D9F2501-1F9F-D240-A4C5-FCC117225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888" y="304943"/>
            <a:ext cx="1403873" cy="109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ow to Increase Your Shot Power in Soccer | Foresight Sports">
            <a:extLst>
              <a:ext uri="{FF2B5EF4-FFF2-40B4-BE49-F238E27FC236}">
                <a16:creationId xmlns:a16="http://schemas.microsoft.com/office/drawing/2014/main" id="{6C2C86CB-6656-2346-A529-3025F7AD8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180" y="308942"/>
            <a:ext cx="1816389" cy="108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7ABC765-AE6E-F44C-9AA0-BCE006375CDE}"/>
              </a:ext>
            </a:extLst>
          </p:cNvPr>
          <p:cNvSpPr/>
          <p:nvPr/>
        </p:nvSpPr>
        <p:spPr>
          <a:xfrm>
            <a:off x="497649" y="98209"/>
            <a:ext cx="1505244" cy="14294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Audio Recording 25 Feb 2021 at 13:41:13" descr="Audio Recording 25 Feb 2021 at 13:41:13">
            <a:hlinkClick r:id="" action="ppaction://media"/>
            <a:extLst>
              <a:ext uri="{FF2B5EF4-FFF2-40B4-BE49-F238E27FC236}">
                <a16:creationId xmlns:a16="http://schemas.microsoft.com/office/drawing/2014/main" id="{160228A0-238F-354D-B20D-5A4267B590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53518" y="5782558"/>
            <a:ext cx="812800" cy="812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E978A07-E02A-6941-BE03-6BF9F15775AD}"/>
              </a:ext>
            </a:extLst>
          </p:cNvPr>
          <p:cNvSpPr txBox="1"/>
          <p:nvPr/>
        </p:nvSpPr>
        <p:spPr>
          <a:xfrm>
            <a:off x="5084185" y="3429000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92914FA-F46F-D64D-9092-2560B2B1D6E7}"/>
              </a:ext>
            </a:extLst>
          </p:cNvPr>
          <p:cNvSpPr/>
          <p:nvPr/>
        </p:nvSpPr>
        <p:spPr>
          <a:xfrm>
            <a:off x="6907237" y="2560320"/>
            <a:ext cx="4304714" cy="354505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C9487A5B-D18D-EC48-8779-0238E543D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920" y="3105413"/>
            <a:ext cx="1375298" cy="206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75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5C1E9A-7DDD-4740-97FA-B1BC3C185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476" y="2550322"/>
            <a:ext cx="3031034" cy="348271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03381DE-DA13-D941-9C44-DE17C2FCF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27" y="339645"/>
            <a:ext cx="665149" cy="99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9059E23-18F0-FF41-B1B7-19A9F03F1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930" y="339645"/>
            <a:ext cx="851963" cy="105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hild jumping on a trampoline&#10;&#10;Description automatically generated with medium confidence">
            <a:extLst>
              <a:ext uri="{FF2B5EF4-FFF2-40B4-BE49-F238E27FC236}">
                <a16:creationId xmlns:a16="http://schemas.microsoft.com/office/drawing/2014/main" id="{A3910A76-A2F3-7046-AC14-EA34FC13B20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7069"/>
          <a:stretch/>
        </p:blipFill>
        <p:spPr>
          <a:xfrm>
            <a:off x="3833347" y="308941"/>
            <a:ext cx="1192623" cy="11205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6E8E55-2CEA-AA4E-86FD-8F9F4D29B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32" y="196418"/>
            <a:ext cx="1403873" cy="123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4D9F2501-1F9F-D240-A4C5-FCC117225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888" y="304943"/>
            <a:ext cx="1403873" cy="109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ow to Increase Your Shot Power in Soccer | Foresight Sports">
            <a:extLst>
              <a:ext uri="{FF2B5EF4-FFF2-40B4-BE49-F238E27FC236}">
                <a16:creationId xmlns:a16="http://schemas.microsoft.com/office/drawing/2014/main" id="{6C2C86CB-6656-2346-A529-3025F7AD8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180" y="308942"/>
            <a:ext cx="1816389" cy="108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625B97E-A23F-A346-814C-6C40BCAC9C0E}"/>
              </a:ext>
            </a:extLst>
          </p:cNvPr>
          <p:cNvSpPr/>
          <p:nvPr/>
        </p:nvSpPr>
        <p:spPr>
          <a:xfrm>
            <a:off x="1916290" y="98209"/>
            <a:ext cx="1505244" cy="14294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udio Recording 25 Feb 2021 at 13:41:28" descr="Audio Recording 25 Feb 2021 at 13:41:28">
            <a:hlinkClick r:id="" action="ppaction://media"/>
            <a:extLst>
              <a:ext uri="{FF2B5EF4-FFF2-40B4-BE49-F238E27FC236}">
                <a16:creationId xmlns:a16="http://schemas.microsoft.com/office/drawing/2014/main" id="{A0551063-CDD3-7540-8879-FFE272EC86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90067" y="6022489"/>
            <a:ext cx="812800" cy="812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42AB882-0E81-5842-AFDD-9DEFC91F5696}"/>
              </a:ext>
            </a:extLst>
          </p:cNvPr>
          <p:cNvSpPr txBox="1"/>
          <p:nvPr/>
        </p:nvSpPr>
        <p:spPr>
          <a:xfrm>
            <a:off x="5084185" y="3429000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5C7B6D5-2930-DA4E-86FA-0D38F926A0F9}"/>
              </a:ext>
            </a:extLst>
          </p:cNvPr>
          <p:cNvSpPr/>
          <p:nvPr/>
        </p:nvSpPr>
        <p:spPr>
          <a:xfrm>
            <a:off x="6907237" y="2560320"/>
            <a:ext cx="4304714" cy="354505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AB174710-D8CF-EF4E-8033-C41481D4E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012" y="3185290"/>
            <a:ext cx="1853113" cy="230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11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5C1E9A-7DDD-4740-97FA-B1BC3C185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476" y="2420678"/>
            <a:ext cx="3031034" cy="348271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03381DE-DA13-D941-9C44-DE17C2FCF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27" y="339645"/>
            <a:ext cx="665149" cy="99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9059E23-18F0-FF41-B1B7-19A9F03F1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930" y="339645"/>
            <a:ext cx="851963" cy="105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hild jumping on a trampoline&#10;&#10;Description automatically generated with medium confidence">
            <a:extLst>
              <a:ext uri="{FF2B5EF4-FFF2-40B4-BE49-F238E27FC236}">
                <a16:creationId xmlns:a16="http://schemas.microsoft.com/office/drawing/2014/main" id="{A3910A76-A2F3-7046-AC14-EA34FC13B20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7069"/>
          <a:stretch/>
        </p:blipFill>
        <p:spPr>
          <a:xfrm>
            <a:off x="3833347" y="308941"/>
            <a:ext cx="1192623" cy="11205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6E8E55-2CEA-AA4E-86FD-8F9F4D29B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32" y="196418"/>
            <a:ext cx="1403873" cy="123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4D9F2501-1F9F-D240-A4C5-FCC117225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888" y="304943"/>
            <a:ext cx="1403873" cy="109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ow to Increase Your Shot Power in Soccer | Foresight Sports">
            <a:extLst>
              <a:ext uri="{FF2B5EF4-FFF2-40B4-BE49-F238E27FC236}">
                <a16:creationId xmlns:a16="http://schemas.microsoft.com/office/drawing/2014/main" id="{6C2C86CB-6656-2346-A529-3025F7AD8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180" y="308942"/>
            <a:ext cx="1816389" cy="108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4A6EF23-F053-5747-8F3E-A87146C77C0F}"/>
              </a:ext>
            </a:extLst>
          </p:cNvPr>
          <p:cNvSpPr/>
          <p:nvPr/>
        </p:nvSpPr>
        <p:spPr>
          <a:xfrm>
            <a:off x="5394862" y="120487"/>
            <a:ext cx="1505244" cy="14294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udio Recording 25 Feb 2021 at 13:41:46" descr="Audio Recording 25 Feb 2021 at 13:41:46">
            <a:hlinkClick r:id="" action="ppaction://media"/>
            <a:extLst>
              <a:ext uri="{FF2B5EF4-FFF2-40B4-BE49-F238E27FC236}">
                <a16:creationId xmlns:a16="http://schemas.microsoft.com/office/drawing/2014/main" id="{5DD8B23A-75F9-6E4A-B47C-E61DCF6343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852443" y="5666402"/>
            <a:ext cx="812800" cy="812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66EBA5C-01B7-104D-9BC5-29AD6E5455DE}"/>
              </a:ext>
            </a:extLst>
          </p:cNvPr>
          <p:cNvSpPr txBox="1"/>
          <p:nvPr/>
        </p:nvSpPr>
        <p:spPr>
          <a:xfrm>
            <a:off x="5084185" y="3429000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41A5675-ECB7-9C4E-8AEE-833B7124A7E0}"/>
              </a:ext>
            </a:extLst>
          </p:cNvPr>
          <p:cNvSpPr/>
          <p:nvPr/>
        </p:nvSpPr>
        <p:spPr>
          <a:xfrm>
            <a:off x="6907237" y="2560320"/>
            <a:ext cx="4304714" cy="354505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6D7E70C-21D5-3443-958C-480850A56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223" y="3333921"/>
            <a:ext cx="2069703" cy="181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98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513</Words>
  <Application>Microsoft Macintosh PowerPoint</Application>
  <PresentationFormat>Widescreen</PresentationFormat>
  <Paragraphs>59</Paragraphs>
  <Slides>16</Slides>
  <Notes>9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Learning Intention:    To use verbs</vt:lpstr>
      <vt:lpstr>What is a verb?</vt:lpstr>
      <vt:lpstr>PowerPoint Presentation</vt:lpstr>
      <vt:lpstr>PowerPoint Presentation</vt:lpstr>
      <vt:lpstr>PowerPoint Presentation</vt:lpstr>
      <vt:lpstr>My turn:</vt:lpstr>
      <vt:lpstr>PowerPoint Presentation</vt:lpstr>
      <vt:lpstr>PowerPoint Presentation</vt:lpstr>
      <vt:lpstr>PowerPoint Presentation</vt:lpstr>
      <vt:lpstr>PowerPoint Presentation</vt:lpstr>
      <vt:lpstr>Your turn: </vt:lpstr>
      <vt:lpstr>PowerPoint Presentation</vt:lpstr>
      <vt:lpstr>PowerPoint Presentation</vt:lpstr>
      <vt:lpstr>PowerPoint Presentation</vt:lpstr>
      <vt:lpstr>Commentary:</vt:lpstr>
      <vt:lpstr>Commentary 2: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 To find verbs</dc:title>
  <dc:creator>Kiddy, Rubie</dc:creator>
  <cp:lastModifiedBy>rubie.kiddy</cp:lastModifiedBy>
  <cp:revision>19</cp:revision>
  <dcterms:created xsi:type="dcterms:W3CDTF">2021-02-24T08:59:13Z</dcterms:created>
  <dcterms:modified xsi:type="dcterms:W3CDTF">2021-02-25T13:49:11Z</dcterms:modified>
</cp:coreProperties>
</file>