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6BD09-928B-422A-801A-DC1E8220656E}" v="10" dt="2021-02-04T13:18:3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13/02/2021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5943600" y="270856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‘Good Old Grandad’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19E40EC7-A71B-4DE0-B12D-8448867BE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">
            <a:extLst>
              <a:ext uri="{FF2B5EF4-FFF2-40B4-BE49-F238E27FC236}">
                <a16:creationId xmlns:a16="http://schemas.microsoft.com/office/drawing/2014/main" id="{6368F009-C00A-4CE8-AAC2-794894E45A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C685F-8B0C-4E64-B298-6FCFDB3E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51" y="104305"/>
            <a:ext cx="4852620" cy="634459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E17A49-D922-4E59-84BF-F31F95BFF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0575" y="2846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Grandad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he’s                               I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I’m                                 you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                                be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                               what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her                                 me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69404D-BD98-4339-ABBD-02AEEC57D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572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103778" y="5610625"/>
            <a:ext cx="10175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smells yummy?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girl stuck with?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two things is Grandad good at?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4EB3-B214-406F-9A9C-797FF016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19" y="225824"/>
            <a:ext cx="8254545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the cat get mud on?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girl thinking about on page 7?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B0F55-C1A0-4D34-B49D-671E311E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06" y="203200"/>
            <a:ext cx="8477914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75D1F-A44B-49CA-9E3A-24D744212EFC}"/>
              </a:ext>
            </a:extLst>
          </p:cNvPr>
          <p:cNvSpPr txBox="1"/>
          <p:nvPr/>
        </p:nvSpPr>
        <p:spPr>
          <a:xfrm>
            <a:off x="110836" y="5560291"/>
            <a:ext cx="1185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"/>
              </a:rPr>
              <a:t>When the girl is a Mum what will her Dad be? </a:t>
            </a:r>
          </a:p>
          <a:p>
            <a:r>
              <a:rPr lang="en-GB" sz="2000" dirty="0">
                <a:latin typeface="Arial "/>
              </a:rPr>
              <a:t>What question does the girl ask her Dad?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46E40-6E35-4438-B9D9-3FA7EA00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432" y="217516"/>
            <a:ext cx="8269349" cy="53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p.4 Who cooked the chicken?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p.5 Why does the girl need Grandad’s help?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p.6 How did the girl’s top get mud on it?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 8-9 What do you think Dad will be good at when he is a Grandad? 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224</Words>
  <Application>Microsoft Macintosh PowerPoint</Application>
  <PresentationFormat>Widescreen</PresentationFormat>
  <Paragraphs>61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Kilmartin, Rachel</cp:lastModifiedBy>
  <cp:revision>50</cp:revision>
  <dcterms:created xsi:type="dcterms:W3CDTF">2021-01-19T19:25:29Z</dcterms:created>
  <dcterms:modified xsi:type="dcterms:W3CDTF">2021-02-13T16:35:03Z</dcterms:modified>
</cp:coreProperties>
</file>