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7" r:id="rId5"/>
    <p:sldId id="259" r:id="rId6"/>
    <p:sldId id="261" r:id="rId7"/>
    <p:sldId id="262" r:id="rId8"/>
    <p:sldId id="266" r:id="rId9"/>
    <p:sldId id="263" r:id="rId10"/>
    <p:sldId id="264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ABE40-77A4-479D-B7AC-9F71B9EBB20E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1A93-D219-4FF7-A012-104679F3F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553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ABE40-77A4-479D-B7AC-9F71B9EBB20E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1A93-D219-4FF7-A012-104679F3F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130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ABE40-77A4-479D-B7AC-9F71B9EBB20E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1A93-D219-4FF7-A012-104679F3F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98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ABE40-77A4-479D-B7AC-9F71B9EBB20E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1A93-D219-4FF7-A012-104679F3F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357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ABE40-77A4-479D-B7AC-9F71B9EBB20E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1A93-D219-4FF7-A012-104679F3F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210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ABE40-77A4-479D-B7AC-9F71B9EBB20E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1A93-D219-4FF7-A012-104679F3F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116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ABE40-77A4-479D-B7AC-9F71B9EBB20E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1A93-D219-4FF7-A012-104679F3F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156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ABE40-77A4-479D-B7AC-9F71B9EBB20E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1A93-D219-4FF7-A012-104679F3F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479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ABE40-77A4-479D-B7AC-9F71B9EBB20E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1A93-D219-4FF7-A012-104679F3F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418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ABE40-77A4-479D-B7AC-9F71B9EBB20E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1A93-D219-4FF7-A012-104679F3F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795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ABE40-77A4-479D-B7AC-9F71B9EBB20E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1A93-D219-4FF7-A012-104679F3F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088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ABE40-77A4-479D-B7AC-9F71B9EBB20E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E1A93-D219-4FF7-A012-104679F3F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87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GB" u="sng" dirty="0"/>
              <a:t>C</a:t>
            </a:r>
            <a:r>
              <a:rPr lang="en-GB" u="sng" dirty="0" smtClean="0"/>
              <a:t>onvert </a:t>
            </a:r>
            <a:r>
              <a:rPr lang="en-GB" u="sng" dirty="0"/>
              <a:t>between standard units, converting measurements of length, </a:t>
            </a:r>
            <a:r>
              <a:rPr lang="en-GB" u="sng" dirty="0" smtClean="0"/>
              <a:t>mass and volume </a:t>
            </a: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980616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Volume</a:t>
            </a: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273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583264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ml means millilitres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cl means centilitres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l means litres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7533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There are: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10ml in 1cl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100 cl in 1l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7602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To convert volume you need to: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</a:t>
            </a:r>
            <a:r>
              <a:rPr lang="en-GB" dirty="0" smtClean="0"/>
              <a:t>l to cl ÷ by 10</a:t>
            </a:r>
          </a:p>
          <a:p>
            <a:pPr marL="0" indent="0">
              <a:buNone/>
            </a:pPr>
            <a:r>
              <a:rPr lang="en-GB" dirty="0"/>
              <a:t>c</a:t>
            </a:r>
            <a:r>
              <a:rPr lang="en-GB" dirty="0" smtClean="0"/>
              <a:t>l to ml x by 10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cl to l ÷ by 100</a:t>
            </a:r>
          </a:p>
          <a:p>
            <a:pPr marL="0" indent="0">
              <a:buNone/>
            </a:pPr>
            <a:r>
              <a:rPr lang="en-GB" dirty="0"/>
              <a:t>l</a:t>
            </a:r>
            <a:r>
              <a:rPr lang="en-GB" dirty="0" smtClean="0"/>
              <a:t> to cl x by 100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020732" y="1700808"/>
            <a:ext cx="38884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 to l ÷ 1000</a:t>
            </a:r>
          </a:p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 to ml x 1000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659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8229600" cy="1143000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Length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413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mm means millimetres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cm means centimetres 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 means metres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km means kilometres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991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There are: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10mm in 1 cm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100cm in 1m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1000m in 1km</a:t>
            </a:r>
          </a:p>
        </p:txBody>
      </p:sp>
    </p:spTree>
    <p:extLst>
      <p:ext uri="{BB962C8B-B14F-4D97-AF65-F5344CB8AC3E}">
        <p14:creationId xmlns:p14="http://schemas.microsoft.com/office/powerpoint/2010/main" val="1891223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 convert length yo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need to: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mm to cm ÷ by 10</a:t>
            </a: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cm to mm x by 10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cm to m ÷ by 100</a:t>
            </a: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 to cm x by 100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to km ÷ by 1000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 to m x by 1000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96261" y="1412776"/>
            <a:ext cx="39604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 to m ÷ by 1000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to mm x by 1000</a:t>
            </a:r>
          </a:p>
          <a:p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cm to km ÷ 100,000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 to cm x 100,000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988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36912"/>
            <a:ext cx="8229600" cy="1143000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Mass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45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 means grams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kg means kilograms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668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There are: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1000g in 1kg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0.001kg in 1g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50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 convert mass you need to: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 to kg ÷ by 1000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kg to g x 1000</a:t>
            </a:r>
          </a:p>
        </p:txBody>
      </p:sp>
    </p:spTree>
    <p:extLst>
      <p:ext uri="{BB962C8B-B14F-4D97-AF65-F5344CB8AC3E}">
        <p14:creationId xmlns:p14="http://schemas.microsoft.com/office/powerpoint/2010/main" val="2668754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199</Words>
  <Application>Microsoft Office PowerPoint</Application>
  <PresentationFormat>On-screen Show (4:3)</PresentationFormat>
  <Paragraphs>65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Convert between standard units, converting measurements of length, mass and volume </vt:lpstr>
      <vt:lpstr>Length</vt:lpstr>
      <vt:lpstr>PowerPoint Presentation</vt:lpstr>
      <vt:lpstr>PowerPoint Presentation</vt:lpstr>
      <vt:lpstr>PowerPoint Presentation</vt:lpstr>
      <vt:lpstr>Mass</vt:lpstr>
      <vt:lpstr>PowerPoint Presentation</vt:lpstr>
      <vt:lpstr>PowerPoint Presentation</vt:lpstr>
      <vt:lpstr>PowerPoint Presentation</vt:lpstr>
      <vt:lpstr>Volume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 between standard units, converting measurements of length, mass and volume</dc:title>
  <dc:creator>Lincoln-Johnson, Nicola</dc:creator>
  <cp:lastModifiedBy>Lincoln-Johnson, Nicola</cp:lastModifiedBy>
  <cp:revision>3</cp:revision>
  <dcterms:created xsi:type="dcterms:W3CDTF">2021-01-19T10:32:52Z</dcterms:created>
  <dcterms:modified xsi:type="dcterms:W3CDTF">2021-01-19T11:19:05Z</dcterms:modified>
</cp:coreProperties>
</file>