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A2CE4-9D56-4CA7-8865-1A276F278889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5377B-9A91-48CF-90C0-924F6117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3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377B-9A91-48CF-90C0-924F61173A9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9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ADB4-691F-487E-AD07-7512B41E7F59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D399-57C2-4FF6-9EE7-4EDE7BC9B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ADB4-691F-487E-AD07-7512B41E7F59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D399-57C2-4FF6-9EE7-4EDE7BC9B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29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ADB4-691F-487E-AD07-7512B41E7F59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D399-57C2-4FF6-9EE7-4EDE7BC9B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59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ADB4-691F-487E-AD07-7512B41E7F59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D399-57C2-4FF6-9EE7-4EDE7BC9B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8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ADB4-691F-487E-AD07-7512B41E7F59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D399-57C2-4FF6-9EE7-4EDE7BC9B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1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ADB4-691F-487E-AD07-7512B41E7F59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D399-57C2-4FF6-9EE7-4EDE7BC9B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6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ADB4-691F-487E-AD07-7512B41E7F59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D399-57C2-4FF6-9EE7-4EDE7BC9B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97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ADB4-691F-487E-AD07-7512B41E7F59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D399-57C2-4FF6-9EE7-4EDE7BC9B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26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ADB4-691F-487E-AD07-7512B41E7F59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D399-57C2-4FF6-9EE7-4EDE7BC9B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6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ADB4-691F-487E-AD07-7512B41E7F59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D399-57C2-4FF6-9EE7-4EDE7BC9B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ADB4-691F-487E-AD07-7512B41E7F59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D399-57C2-4FF6-9EE7-4EDE7BC9B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05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ADB4-691F-487E-AD07-7512B41E7F59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7D399-57C2-4FF6-9EE7-4EDE7BC9B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Counting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2s.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9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see if you can count these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fingers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2s.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Striking single BLUE RED STRIPE Pair Of Socks | Joule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72816"/>
            <a:ext cx="1375321" cy="179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25216"/>
            <a:ext cx="1375321" cy="179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25216"/>
            <a:ext cx="1375321" cy="179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9" y="4696397"/>
            <a:ext cx="110321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48231"/>
            <a:ext cx="110321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335" y="4623645"/>
            <a:ext cx="110321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87" y="4648231"/>
            <a:ext cx="110321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75" y="4648231"/>
            <a:ext cx="110321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5127" y="6098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7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see if you can count these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fingers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Striking single BLUE RED STRIPE Pair Of Socks | Joule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25216"/>
            <a:ext cx="1375321" cy="179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25216"/>
            <a:ext cx="1375321" cy="179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25216"/>
            <a:ext cx="1375321" cy="179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9" y="4696397"/>
            <a:ext cx="110321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48231"/>
            <a:ext cx="110321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335" y="4623645"/>
            <a:ext cx="110321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87" y="4648231"/>
            <a:ext cx="110321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75" y="4648231"/>
            <a:ext cx="110321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50989" y="3715238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77462" y="3715239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4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069750" y="3715239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6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086065" y="6088391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4165123" y="6120097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6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591780" y="6063805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4</a:t>
            </a:r>
            <a:endParaRPr lang="en-GB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656573" y="6136556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8</a:t>
            </a:r>
            <a:endParaRPr lang="en-GB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7322160" y="6136557"/>
            <a:ext cx="74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10</a:t>
            </a:r>
            <a:endParaRPr lang="en-GB" sz="36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6156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2 – Yesterday we learnt how to count objects in 2s. Count the elephants in 2s.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4 – Today we are going to learn how to count in 2s using a number line.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5 – Count in 2s to 10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6 – Now we are going to learn how to count in 2s to 20.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8 – Count the socks in 2s to see how many there are.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10 – Count the fingers in 2s to see how many there are. 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1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Yesterday we began learning about counting in 2s.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04788"/>
            <a:ext cx="6408712" cy="126120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2" y="3160655"/>
            <a:ext cx="671264" cy="67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8304" y="2204366"/>
            <a:ext cx="11521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/>
              <a:t>8</a:t>
            </a:r>
            <a:endParaRPr lang="en-GB" sz="11500" dirty="0"/>
          </a:p>
        </p:txBody>
      </p:sp>
      <p:sp>
        <p:nvSpPr>
          <p:cNvPr id="5" name="Freeform 4"/>
          <p:cNvSpPr/>
          <p:nvPr/>
        </p:nvSpPr>
        <p:spPr>
          <a:xfrm>
            <a:off x="1064585" y="2784764"/>
            <a:ext cx="584106" cy="717974"/>
          </a:xfrm>
          <a:custGeom>
            <a:avLst/>
            <a:gdLst>
              <a:gd name="connsiteX0" fmla="*/ 293160 w 584106"/>
              <a:gd name="connsiteY0" fmla="*/ 41563 h 717974"/>
              <a:gd name="connsiteX1" fmla="*/ 237742 w 584106"/>
              <a:gd name="connsiteY1" fmla="*/ 110836 h 717974"/>
              <a:gd name="connsiteX2" fmla="*/ 113051 w 584106"/>
              <a:gd name="connsiteY2" fmla="*/ 166254 h 717974"/>
              <a:gd name="connsiteX3" fmla="*/ 71488 w 584106"/>
              <a:gd name="connsiteY3" fmla="*/ 180109 h 717974"/>
              <a:gd name="connsiteX4" fmla="*/ 29924 w 584106"/>
              <a:gd name="connsiteY4" fmla="*/ 193963 h 717974"/>
              <a:gd name="connsiteX5" fmla="*/ 16070 w 584106"/>
              <a:gd name="connsiteY5" fmla="*/ 235527 h 717974"/>
              <a:gd name="connsiteX6" fmla="*/ 16070 w 584106"/>
              <a:gd name="connsiteY6" fmla="*/ 526472 h 717974"/>
              <a:gd name="connsiteX7" fmla="*/ 57633 w 584106"/>
              <a:gd name="connsiteY7" fmla="*/ 568036 h 717974"/>
              <a:gd name="connsiteX8" fmla="*/ 126906 w 584106"/>
              <a:gd name="connsiteY8" fmla="*/ 637309 h 717974"/>
              <a:gd name="connsiteX9" fmla="*/ 154615 w 584106"/>
              <a:gd name="connsiteY9" fmla="*/ 678872 h 717974"/>
              <a:gd name="connsiteX10" fmla="*/ 445560 w 584106"/>
              <a:gd name="connsiteY10" fmla="*/ 692727 h 717974"/>
              <a:gd name="connsiteX11" fmla="*/ 528688 w 584106"/>
              <a:gd name="connsiteY11" fmla="*/ 623454 h 717974"/>
              <a:gd name="connsiteX12" fmla="*/ 556397 w 584106"/>
              <a:gd name="connsiteY12" fmla="*/ 568036 h 717974"/>
              <a:gd name="connsiteX13" fmla="*/ 584106 w 584106"/>
              <a:gd name="connsiteY13" fmla="*/ 484909 h 717974"/>
              <a:gd name="connsiteX14" fmla="*/ 556397 w 584106"/>
              <a:gd name="connsiteY14" fmla="*/ 263236 h 717974"/>
              <a:gd name="connsiteX15" fmla="*/ 528688 w 584106"/>
              <a:gd name="connsiteY15" fmla="*/ 221672 h 717974"/>
              <a:gd name="connsiteX16" fmla="*/ 473270 w 584106"/>
              <a:gd name="connsiteY16" fmla="*/ 96981 h 717974"/>
              <a:gd name="connsiteX17" fmla="*/ 431706 w 584106"/>
              <a:gd name="connsiteY17" fmla="*/ 69272 h 717974"/>
              <a:gd name="connsiteX18" fmla="*/ 390142 w 584106"/>
              <a:gd name="connsiteY18" fmla="*/ 27709 h 717974"/>
              <a:gd name="connsiteX19" fmla="*/ 307015 w 584106"/>
              <a:gd name="connsiteY19" fmla="*/ 0 h 717974"/>
              <a:gd name="connsiteX20" fmla="*/ 237742 w 584106"/>
              <a:gd name="connsiteY20" fmla="*/ 69272 h 717974"/>
              <a:gd name="connsiteX21" fmla="*/ 237742 w 584106"/>
              <a:gd name="connsiteY21" fmla="*/ 83127 h 71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4106" h="717974">
                <a:moveTo>
                  <a:pt x="293160" y="41563"/>
                </a:moveTo>
                <a:cubicBezTo>
                  <a:pt x="274687" y="64654"/>
                  <a:pt x="258652" y="89926"/>
                  <a:pt x="237742" y="110836"/>
                </a:cubicBezTo>
                <a:cubicBezTo>
                  <a:pt x="204808" y="143770"/>
                  <a:pt x="154208" y="152535"/>
                  <a:pt x="113051" y="166254"/>
                </a:cubicBezTo>
                <a:lnTo>
                  <a:pt x="71488" y="180109"/>
                </a:lnTo>
                <a:lnTo>
                  <a:pt x="29924" y="193963"/>
                </a:lnTo>
                <a:cubicBezTo>
                  <a:pt x="25306" y="207818"/>
                  <a:pt x="18934" y="221207"/>
                  <a:pt x="16070" y="235527"/>
                </a:cubicBezTo>
                <a:cubicBezTo>
                  <a:pt x="-3337" y="332561"/>
                  <a:pt x="-7288" y="427201"/>
                  <a:pt x="16070" y="526472"/>
                </a:cubicBezTo>
                <a:cubicBezTo>
                  <a:pt x="20558" y="545544"/>
                  <a:pt x="45090" y="552984"/>
                  <a:pt x="57633" y="568036"/>
                </a:cubicBezTo>
                <a:cubicBezTo>
                  <a:pt x="115359" y="637308"/>
                  <a:pt x="50707" y="586510"/>
                  <a:pt x="126906" y="637309"/>
                </a:cubicBezTo>
                <a:cubicBezTo>
                  <a:pt x="136142" y="651163"/>
                  <a:pt x="142841" y="667098"/>
                  <a:pt x="154615" y="678872"/>
                </a:cubicBezTo>
                <a:cubicBezTo>
                  <a:pt x="230451" y="754707"/>
                  <a:pt x="354557" y="697783"/>
                  <a:pt x="445560" y="692727"/>
                </a:cubicBezTo>
                <a:cubicBezTo>
                  <a:pt x="478702" y="670632"/>
                  <a:pt x="504443" y="657397"/>
                  <a:pt x="528688" y="623454"/>
                </a:cubicBezTo>
                <a:cubicBezTo>
                  <a:pt x="540692" y="606648"/>
                  <a:pt x="548727" y="587212"/>
                  <a:pt x="556397" y="568036"/>
                </a:cubicBezTo>
                <a:cubicBezTo>
                  <a:pt x="567245" y="540917"/>
                  <a:pt x="584106" y="484909"/>
                  <a:pt x="584106" y="484909"/>
                </a:cubicBezTo>
                <a:cubicBezTo>
                  <a:pt x="581462" y="450542"/>
                  <a:pt x="586301" y="323045"/>
                  <a:pt x="556397" y="263236"/>
                </a:cubicBezTo>
                <a:cubicBezTo>
                  <a:pt x="548951" y="248343"/>
                  <a:pt x="535451" y="236888"/>
                  <a:pt x="528688" y="221672"/>
                </a:cubicBezTo>
                <a:cubicBezTo>
                  <a:pt x="506739" y="172287"/>
                  <a:pt x="510895" y="134606"/>
                  <a:pt x="473270" y="96981"/>
                </a:cubicBezTo>
                <a:cubicBezTo>
                  <a:pt x="461496" y="85207"/>
                  <a:pt x="444498" y="79932"/>
                  <a:pt x="431706" y="69272"/>
                </a:cubicBezTo>
                <a:cubicBezTo>
                  <a:pt x="416654" y="56729"/>
                  <a:pt x="407270" y="37224"/>
                  <a:pt x="390142" y="27709"/>
                </a:cubicBezTo>
                <a:cubicBezTo>
                  <a:pt x="364610" y="13525"/>
                  <a:pt x="307015" y="0"/>
                  <a:pt x="307015" y="0"/>
                </a:cubicBezTo>
                <a:cubicBezTo>
                  <a:pt x="237013" y="17500"/>
                  <a:pt x="252326" y="-3646"/>
                  <a:pt x="237742" y="69272"/>
                </a:cubicBezTo>
                <a:cubicBezTo>
                  <a:pt x="236836" y="73801"/>
                  <a:pt x="237742" y="78509"/>
                  <a:pt x="237742" y="8312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2843808" y="2695186"/>
            <a:ext cx="584106" cy="717974"/>
          </a:xfrm>
          <a:custGeom>
            <a:avLst/>
            <a:gdLst>
              <a:gd name="connsiteX0" fmla="*/ 293160 w 584106"/>
              <a:gd name="connsiteY0" fmla="*/ 41563 h 717974"/>
              <a:gd name="connsiteX1" fmla="*/ 237742 w 584106"/>
              <a:gd name="connsiteY1" fmla="*/ 110836 h 717974"/>
              <a:gd name="connsiteX2" fmla="*/ 113051 w 584106"/>
              <a:gd name="connsiteY2" fmla="*/ 166254 h 717974"/>
              <a:gd name="connsiteX3" fmla="*/ 71488 w 584106"/>
              <a:gd name="connsiteY3" fmla="*/ 180109 h 717974"/>
              <a:gd name="connsiteX4" fmla="*/ 29924 w 584106"/>
              <a:gd name="connsiteY4" fmla="*/ 193963 h 717974"/>
              <a:gd name="connsiteX5" fmla="*/ 16070 w 584106"/>
              <a:gd name="connsiteY5" fmla="*/ 235527 h 717974"/>
              <a:gd name="connsiteX6" fmla="*/ 16070 w 584106"/>
              <a:gd name="connsiteY6" fmla="*/ 526472 h 717974"/>
              <a:gd name="connsiteX7" fmla="*/ 57633 w 584106"/>
              <a:gd name="connsiteY7" fmla="*/ 568036 h 717974"/>
              <a:gd name="connsiteX8" fmla="*/ 126906 w 584106"/>
              <a:gd name="connsiteY8" fmla="*/ 637309 h 717974"/>
              <a:gd name="connsiteX9" fmla="*/ 154615 w 584106"/>
              <a:gd name="connsiteY9" fmla="*/ 678872 h 717974"/>
              <a:gd name="connsiteX10" fmla="*/ 445560 w 584106"/>
              <a:gd name="connsiteY10" fmla="*/ 692727 h 717974"/>
              <a:gd name="connsiteX11" fmla="*/ 528688 w 584106"/>
              <a:gd name="connsiteY11" fmla="*/ 623454 h 717974"/>
              <a:gd name="connsiteX12" fmla="*/ 556397 w 584106"/>
              <a:gd name="connsiteY12" fmla="*/ 568036 h 717974"/>
              <a:gd name="connsiteX13" fmla="*/ 584106 w 584106"/>
              <a:gd name="connsiteY13" fmla="*/ 484909 h 717974"/>
              <a:gd name="connsiteX14" fmla="*/ 556397 w 584106"/>
              <a:gd name="connsiteY14" fmla="*/ 263236 h 717974"/>
              <a:gd name="connsiteX15" fmla="*/ 528688 w 584106"/>
              <a:gd name="connsiteY15" fmla="*/ 221672 h 717974"/>
              <a:gd name="connsiteX16" fmla="*/ 473270 w 584106"/>
              <a:gd name="connsiteY16" fmla="*/ 96981 h 717974"/>
              <a:gd name="connsiteX17" fmla="*/ 431706 w 584106"/>
              <a:gd name="connsiteY17" fmla="*/ 69272 h 717974"/>
              <a:gd name="connsiteX18" fmla="*/ 390142 w 584106"/>
              <a:gd name="connsiteY18" fmla="*/ 27709 h 717974"/>
              <a:gd name="connsiteX19" fmla="*/ 307015 w 584106"/>
              <a:gd name="connsiteY19" fmla="*/ 0 h 717974"/>
              <a:gd name="connsiteX20" fmla="*/ 237742 w 584106"/>
              <a:gd name="connsiteY20" fmla="*/ 69272 h 717974"/>
              <a:gd name="connsiteX21" fmla="*/ 237742 w 584106"/>
              <a:gd name="connsiteY21" fmla="*/ 83127 h 71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4106" h="717974">
                <a:moveTo>
                  <a:pt x="293160" y="41563"/>
                </a:moveTo>
                <a:cubicBezTo>
                  <a:pt x="274687" y="64654"/>
                  <a:pt x="258652" y="89926"/>
                  <a:pt x="237742" y="110836"/>
                </a:cubicBezTo>
                <a:cubicBezTo>
                  <a:pt x="204808" y="143770"/>
                  <a:pt x="154208" y="152535"/>
                  <a:pt x="113051" y="166254"/>
                </a:cubicBezTo>
                <a:lnTo>
                  <a:pt x="71488" y="180109"/>
                </a:lnTo>
                <a:lnTo>
                  <a:pt x="29924" y="193963"/>
                </a:lnTo>
                <a:cubicBezTo>
                  <a:pt x="25306" y="207818"/>
                  <a:pt x="18934" y="221207"/>
                  <a:pt x="16070" y="235527"/>
                </a:cubicBezTo>
                <a:cubicBezTo>
                  <a:pt x="-3337" y="332561"/>
                  <a:pt x="-7288" y="427201"/>
                  <a:pt x="16070" y="526472"/>
                </a:cubicBezTo>
                <a:cubicBezTo>
                  <a:pt x="20558" y="545544"/>
                  <a:pt x="45090" y="552984"/>
                  <a:pt x="57633" y="568036"/>
                </a:cubicBezTo>
                <a:cubicBezTo>
                  <a:pt x="115359" y="637308"/>
                  <a:pt x="50707" y="586510"/>
                  <a:pt x="126906" y="637309"/>
                </a:cubicBezTo>
                <a:cubicBezTo>
                  <a:pt x="136142" y="651163"/>
                  <a:pt x="142841" y="667098"/>
                  <a:pt x="154615" y="678872"/>
                </a:cubicBezTo>
                <a:cubicBezTo>
                  <a:pt x="230451" y="754707"/>
                  <a:pt x="354557" y="697783"/>
                  <a:pt x="445560" y="692727"/>
                </a:cubicBezTo>
                <a:cubicBezTo>
                  <a:pt x="478702" y="670632"/>
                  <a:pt x="504443" y="657397"/>
                  <a:pt x="528688" y="623454"/>
                </a:cubicBezTo>
                <a:cubicBezTo>
                  <a:pt x="540692" y="606648"/>
                  <a:pt x="548727" y="587212"/>
                  <a:pt x="556397" y="568036"/>
                </a:cubicBezTo>
                <a:cubicBezTo>
                  <a:pt x="567245" y="540917"/>
                  <a:pt x="584106" y="484909"/>
                  <a:pt x="584106" y="484909"/>
                </a:cubicBezTo>
                <a:cubicBezTo>
                  <a:pt x="581462" y="450542"/>
                  <a:pt x="586301" y="323045"/>
                  <a:pt x="556397" y="263236"/>
                </a:cubicBezTo>
                <a:cubicBezTo>
                  <a:pt x="548951" y="248343"/>
                  <a:pt x="535451" y="236888"/>
                  <a:pt x="528688" y="221672"/>
                </a:cubicBezTo>
                <a:cubicBezTo>
                  <a:pt x="506739" y="172287"/>
                  <a:pt x="510895" y="134606"/>
                  <a:pt x="473270" y="96981"/>
                </a:cubicBezTo>
                <a:cubicBezTo>
                  <a:pt x="461496" y="85207"/>
                  <a:pt x="444498" y="79932"/>
                  <a:pt x="431706" y="69272"/>
                </a:cubicBezTo>
                <a:cubicBezTo>
                  <a:pt x="416654" y="56729"/>
                  <a:pt x="407270" y="37224"/>
                  <a:pt x="390142" y="27709"/>
                </a:cubicBezTo>
                <a:cubicBezTo>
                  <a:pt x="364610" y="13525"/>
                  <a:pt x="307015" y="0"/>
                  <a:pt x="307015" y="0"/>
                </a:cubicBezTo>
                <a:cubicBezTo>
                  <a:pt x="237013" y="17500"/>
                  <a:pt x="252326" y="-3646"/>
                  <a:pt x="237742" y="69272"/>
                </a:cubicBezTo>
                <a:cubicBezTo>
                  <a:pt x="236836" y="73801"/>
                  <a:pt x="237742" y="78509"/>
                  <a:pt x="237742" y="8312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 8"/>
          <p:cNvSpPr/>
          <p:nvPr/>
        </p:nvSpPr>
        <p:spPr>
          <a:xfrm>
            <a:off x="4499992" y="2695186"/>
            <a:ext cx="584106" cy="717974"/>
          </a:xfrm>
          <a:custGeom>
            <a:avLst/>
            <a:gdLst>
              <a:gd name="connsiteX0" fmla="*/ 293160 w 584106"/>
              <a:gd name="connsiteY0" fmla="*/ 41563 h 717974"/>
              <a:gd name="connsiteX1" fmla="*/ 237742 w 584106"/>
              <a:gd name="connsiteY1" fmla="*/ 110836 h 717974"/>
              <a:gd name="connsiteX2" fmla="*/ 113051 w 584106"/>
              <a:gd name="connsiteY2" fmla="*/ 166254 h 717974"/>
              <a:gd name="connsiteX3" fmla="*/ 71488 w 584106"/>
              <a:gd name="connsiteY3" fmla="*/ 180109 h 717974"/>
              <a:gd name="connsiteX4" fmla="*/ 29924 w 584106"/>
              <a:gd name="connsiteY4" fmla="*/ 193963 h 717974"/>
              <a:gd name="connsiteX5" fmla="*/ 16070 w 584106"/>
              <a:gd name="connsiteY5" fmla="*/ 235527 h 717974"/>
              <a:gd name="connsiteX6" fmla="*/ 16070 w 584106"/>
              <a:gd name="connsiteY6" fmla="*/ 526472 h 717974"/>
              <a:gd name="connsiteX7" fmla="*/ 57633 w 584106"/>
              <a:gd name="connsiteY7" fmla="*/ 568036 h 717974"/>
              <a:gd name="connsiteX8" fmla="*/ 126906 w 584106"/>
              <a:gd name="connsiteY8" fmla="*/ 637309 h 717974"/>
              <a:gd name="connsiteX9" fmla="*/ 154615 w 584106"/>
              <a:gd name="connsiteY9" fmla="*/ 678872 h 717974"/>
              <a:gd name="connsiteX10" fmla="*/ 445560 w 584106"/>
              <a:gd name="connsiteY10" fmla="*/ 692727 h 717974"/>
              <a:gd name="connsiteX11" fmla="*/ 528688 w 584106"/>
              <a:gd name="connsiteY11" fmla="*/ 623454 h 717974"/>
              <a:gd name="connsiteX12" fmla="*/ 556397 w 584106"/>
              <a:gd name="connsiteY12" fmla="*/ 568036 h 717974"/>
              <a:gd name="connsiteX13" fmla="*/ 584106 w 584106"/>
              <a:gd name="connsiteY13" fmla="*/ 484909 h 717974"/>
              <a:gd name="connsiteX14" fmla="*/ 556397 w 584106"/>
              <a:gd name="connsiteY14" fmla="*/ 263236 h 717974"/>
              <a:gd name="connsiteX15" fmla="*/ 528688 w 584106"/>
              <a:gd name="connsiteY15" fmla="*/ 221672 h 717974"/>
              <a:gd name="connsiteX16" fmla="*/ 473270 w 584106"/>
              <a:gd name="connsiteY16" fmla="*/ 96981 h 717974"/>
              <a:gd name="connsiteX17" fmla="*/ 431706 w 584106"/>
              <a:gd name="connsiteY17" fmla="*/ 69272 h 717974"/>
              <a:gd name="connsiteX18" fmla="*/ 390142 w 584106"/>
              <a:gd name="connsiteY18" fmla="*/ 27709 h 717974"/>
              <a:gd name="connsiteX19" fmla="*/ 307015 w 584106"/>
              <a:gd name="connsiteY19" fmla="*/ 0 h 717974"/>
              <a:gd name="connsiteX20" fmla="*/ 237742 w 584106"/>
              <a:gd name="connsiteY20" fmla="*/ 69272 h 717974"/>
              <a:gd name="connsiteX21" fmla="*/ 237742 w 584106"/>
              <a:gd name="connsiteY21" fmla="*/ 83127 h 71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4106" h="717974">
                <a:moveTo>
                  <a:pt x="293160" y="41563"/>
                </a:moveTo>
                <a:cubicBezTo>
                  <a:pt x="274687" y="64654"/>
                  <a:pt x="258652" y="89926"/>
                  <a:pt x="237742" y="110836"/>
                </a:cubicBezTo>
                <a:cubicBezTo>
                  <a:pt x="204808" y="143770"/>
                  <a:pt x="154208" y="152535"/>
                  <a:pt x="113051" y="166254"/>
                </a:cubicBezTo>
                <a:lnTo>
                  <a:pt x="71488" y="180109"/>
                </a:lnTo>
                <a:lnTo>
                  <a:pt x="29924" y="193963"/>
                </a:lnTo>
                <a:cubicBezTo>
                  <a:pt x="25306" y="207818"/>
                  <a:pt x="18934" y="221207"/>
                  <a:pt x="16070" y="235527"/>
                </a:cubicBezTo>
                <a:cubicBezTo>
                  <a:pt x="-3337" y="332561"/>
                  <a:pt x="-7288" y="427201"/>
                  <a:pt x="16070" y="526472"/>
                </a:cubicBezTo>
                <a:cubicBezTo>
                  <a:pt x="20558" y="545544"/>
                  <a:pt x="45090" y="552984"/>
                  <a:pt x="57633" y="568036"/>
                </a:cubicBezTo>
                <a:cubicBezTo>
                  <a:pt x="115359" y="637308"/>
                  <a:pt x="50707" y="586510"/>
                  <a:pt x="126906" y="637309"/>
                </a:cubicBezTo>
                <a:cubicBezTo>
                  <a:pt x="136142" y="651163"/>
                  <a:pt x="142841" y="667098"/>
                  <a:pt x="154615" y="678872"/>
                </a:cubicBezTo>
                <a:cubicBezTo>
                  <a:pt x="230451" y="754707"/>
                  <a:pt x="354557" y="697783"/>
                  <a:pt x="445560" y="692727"/>
                </a:cubicBezTo>
                <a:cubicBezTo>
                  <a:pt x="478702" y="670632"/>
                  <a:pt x="504443" y="657397"/>
                  <a:pt x="528688" y="623454"/>
                </a:cubicBezTo>
                <a:cubicBezTo>
                  <a:pt x="540692" y="606648"/>
                  <a:pt x="548727" y="587212"/>
                  <a:pt x="556397" y="568036"/>
                </a:cubicBezTo>
                <a:cubicBezTo>
                  <a:pt x="567245" y="540917"/>
                  <a:pt x="584106" y="484909"/>
                  <a:pt x="584106" y="484909"/>
                </a:cubicBezTo>
                <a:cubicBezTo>
                  <a:pt x="581462" y="450542"/>
                  <a:pt x="586301" y="323045"/>
                  <a:pt x="556397" y="263236"/>
                </a:cubicBezTo>
                <a:cubicBezTo>
                  <a:pt x="548951" y="248343"/>
                  <a:pt x="535451" y="236888"/>
                  <a:pt x="528688" y="221672"/>
                </a:cubicBezTo>
                <a:cubicBezTo>
                  <a:pt x="506739" y="172287"/>
                  <a:pt x="510895" y="134606"/>
                  <a:pt x="473270" y="96981"/>
                </a:cubicBezTo>
                <a:cubicBezTo>
                  <a:pt x="461496" y="85207"/>
                  <a:pt x="444498" y="79932"/>
                  <a:pt x="431706" y="69272"/>
                </a:cubicBezTo>
                <a:cubicBezTo>
                  <a:pt x="416654" y="56729"/>
                  <a:pt x="407270" y="37224"/>
                  <a:pt x="390142" y="27709"/>
                </a:cubicBezTo>
                <a:cubicBezTo>
                  <a:pt x="364610" y="13525"/>
                  <a:pt x="307015" y="0"/>
                  <a:pt x="307015" y="0"/>
                </a:cubicBezTo>
                <a:cubicBezTo>
                  <a:pt x="237013" y="17500"/>
                  <a:pt x="252326" y="-3646"/>
                  <a:pt x="237742" y="69272"/>
                </a:cubicBezTo>
                <a:cubicBezTo>
                  <a:pt x="236836" y="73801"/>
                  <a:pt x="237742" y="78509"/>
                  <a:pt x="237742" y="8312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/>
          <p:cNvSpPr/>
          <p:nvPr/>
        </p:nvSpPr>
        <p:spPr>
          <a:xfrm>
            <a:off x="6361424" y="2695186"/>
            <a:ext cx="584106" cy="717974"/>
          </a:xfrm>
          <a:custGeom>
            <a:avLst/>
            <a:gdLst>
              <a:gd name="connsiteX0" fmla="*/ 293160 w 584106"/>
              <a:gd name="connsiteY0" fmla="*/ 41563 h 717974"/>
              <a:gd name="connsiteX1" fmla="*/ 237742 w 584106"/>
              <a:gd name="connsiteY1" fmla="*/ 110836 h 717974"/>
              <a:gd name="connsiteX2" fmla="*/ 113051 w 584106"/>
              <a:gd name="connsiteY2" fmla="*/ 166254 h 717974"/>
              <a:gd name="connsiteX3" fmla="*/ 71488 w 584106"/>
              <a:gd name="connsiteY3" fmla="*/ 180109 h 717974"/>
              <a:gd name="connsiteX4" fmla="*/ 29924 w 584106"/>
              <a:gd name="connsiteY4" fmla="*/ 193963 h 717974"/>
              <a:gd name="connsiteX5" fmla="*/ 16070 w 584106"/>
              <a:gd name="connsiteY5" fmla="*/ 235527 h 717974"/>
              <a:gd name="connsiteX6" fmla="*/ 16070 w 584106"/>
              <a:gd name="connsiteY6" fmla="*/ 526472 h 717974"/>
              <a:gd name="connsiteX7" fmla="*/ 57633 w 584106"/>
              <a:gd name="connsiteY7" fmla="*/ 568036 h 717974"/>
              <a:gd name="connsiteX8" fmla="*/ 126906 w 584106"/>
              <a:gd name="connsiteY8" fmla="*/ 637309 h 717974"/>
              <a:gd name="connsiteX9" fmla="*/ 154615 w 584106"/>
              <a:gd name="connsiteY9" fmla="*/ 678872 h 717974"/>
              <a:gd name="connsiteX10" fmla="*/ 445560 w 584106"/>
              <a:gd name="connsiteY10" fmla="*/ 692727 h 717974"/>
              <a:gd name="connsiteX11" fmla="*/ 528688 w 584106"/>
              <a:gd name="connsiteY11" fmla="*/ 623454 h 717974"/>
              <a:gd name="connsiteX12" fmla="*/ 556397 w 584106"/>
              <a:gd name="connsiteY12" fmla="*/ 568036 h 717974"/>
              <a:gd name="connsiteX13" fmla="*/ 584106 w 584106"/>
              <a:gd name="connsiteY13" fmla="*/ 484909 h 717974"/>
              <a:gd name="connsiteX14" fmla="*/ 556397 w 584106"/>
              <a:gd name="connsiteY14" fmla="*/ 263236 h 717974"/>
              <a:gd name="connsiteX15" fmla="*/ 528688 w 584106"/>
              <a:gd name="connsiteY15" fmla="*/ 221672 h 717974"/>
              <a:gd name="connsiteX16" fmla="*/ 473270 w 584106"/>
              <a:gd name="connsiteY16" fmla="*/ 96981 h 717974"/>
              <a:gd name="connsiteX17" fmla="*/ 431706 w 584106"/>
              <a:gd name="connsiteY17" fmla="*/ 69272 h 717974"/>
              <a:gd name="connsiteX18" fmla="*/ 390142 w 584106"/>
              <a:gd name="connsiteY18" fmla="*/ 27709 h 717974"/>
              <a:gd name="connsiteX19" fmla="*/ 307015 w 584106"/>
              <a:gd name="connsiteY19" fmla="*/ 0 h 717974"/>
              <a:gd name="connsiteX20" fmla="*/ 237742 w 584106"/>
              <a:gd name="connsiteY20" fmla="*/ 69272 h 717974"/>
              <a:gd name="connsiteX21" fmla="*/ 237742 w 584106"/>
              <a:gd name="connsiteY21" fmla="*/ 83127 h 71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4106" h="717974">
                <a:moveTo>
                  <a:pt x="293160" y="41563"/>
                </a:moveTo>
                <a:cubicBezTo>
                  <a:pt x="274687" y="64654"/>
                  <a:pt x="258652" y="89926"/>
                  <a:pt x="237742" y="110836"/>
                </a:cubicBezTo>
                <a:cubicBezTo>
                  <a:pt x="204808" y="143770"/>
                  <a:pt x="154208" y="152535"/>
                  <a:pt x="113051" y="166254"/>
                </a:cubicBezTo>
                <a:lnTo>
                  <a:pt x="71488" y="180109"/>
                </a:lnTo>
                <a:lnTo>
                  <a:pt x="29924" y="193963"/>
                </a:lnTo>
                <a:cubicBezTo>
                  <a:pt x="25306" y="207818"/>
                  <a:pt x="18934" y="221207"/>
                  <a:pt x="16070" y="235527"/>
                </a:cubicBezTo>
                <a:cubicBezTo>
                  <a:pt x="-3337" y="332561"/>
                  <a:pt x="-7288" y="427201"/>
                  <a:pt x="16070" y="526472"/>
                </a:cubicBezTo>
                <a:cubicBezTo>
                  <a:pt x="20558" y="545544"/>
                  <a:pt x="45090" y="552984"/>
                  <a:pt x="57633" y="568036"/>
                </a:cubicBezTo>
                <a:cubicBezTo>
                  <a:pt x="115359" y="637308"/>
                  <a:pt x="50707" y="586510"/>
                  <a:pt x="126906" y="637309"/>
                </a:cubicBezTo>
                <a:cubicBezTo>
                  <a:pt x="136142" y="651163"/>
                  <a:pt x="142841" y="667098"/>
                  <a:pt x="154615" y="678872"/>
                </a:cubicBezTo>
                <a:cubicBezTo>
                  <a:pt x="230451" y="754707"/>
                  <a:pt x="354557" y="697783"/>
                  <a:pt x="445560" y="692727"/>
                </a:cubicBezTo>
                <a:cubicBezTo>
                  <a:pt x="478702" y="670632"/>
                  <a:pt x="504443" y="657397"/>
                  <a:pt x="528688" y="623454"/>
                </a:cubicBezTo>
                <a:cubicBezTo>
                  <a:pt x="540692" y="606648"/>
                  <a:pt x="548727" y="587212"/>
                  <a:pt x="556397" y="568036"/>
                </a:cubicBezTo>
                <a:cubicBezTo>
                  <a:pt x="567245" y="540917"/>
                  <a:pt x="584106" y="484909"/>
                  <a:pt x="584106" y="484909"/>
                </a:cubicBezTo>
                <a:cubicBezTo>
                  <a:pt x="581462" y="450542"/>
                  <a:pt x="586301" y="323045"/>
                  <a:pt x="556397" y="263236"/>
                </a:cubicBezTo>
                <a:cubicBezTo>
                  <a:pt x="548951" y="248343"/>
                  <a:pt x="535451" y="236888"/>
                  <a:pt x="528688" y="221672"/>
                </a:cubicBezTo>
                <a:cubicBezTo>
                  <a:pt x="506739" y="172287"/>
                  <a:pt x="510895" y="134606"/>
                  <a:pt x="473270" y="96981"/>
                </a:cubicBezTo>
                <a:cubicBezTo>
                  <a:pt x="461496" y="85207"/>
                  <a:pt x="444498" y="79932"/>
                  <a:pt x="431706" y="69272"/>
                </a:cubicBezTo>
                <a:cubicBezTo>
                  <a:pt x="416654" y="56729"/>
                  <a:pt x="407270" y="37224"/>
                  <a:pt x="390142" y="27709"/>
                </a:cubicBezTo>
                <a:cubicBezTo>
                  <a:pt x="364610" y="13525"/>
                  <a:pt x="307015" y="0"/>
                  <a:pt x="307015" y="0"/>
                </a:cubicBezTo>
                <a:cubicBezTo>
                  <a:pt x="237013" y="17500"/>
                  <a:pt x="252326" y="-3646"/>
                  <a:pt x="237742" y="69272"/>
                </a:cubicBezTo>
                <a:cubicBezTo>
                  <a:pt x="236836" y="73801"/>
                  <a:pt x="237742" y="78509"/>
                  <a:pt x="237742" y="8312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0431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7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Yesterday we began learning about counting in 2s.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04788"/>
            <a:ext cx="6408712" cy="126120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2" y="3160655"/>
            <a:ext cx="671264" cy="67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6296" y="2375735"/>
            <a:ext cx="11521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/>
              <a:t>6</a:t>
            </a:r>
          </a:p>
        </p:txBody>
      </p:sp>
      <p:sp>
        <p:nvSpPr>
          <p:cNvPr id="5" name="Freeform 4"/>
          <p:cNvSpPr/>
          <p:nvPr/>
        </p:nvSpPr>
        <p:spPr>
          <a:xfrm>
            <a:off x="1064585" y="2784764"/>
            <a:ext cx="584106" cy="717974"/>
          </a:xfrm>
          <a:custGeom>
            <a:avLst/>
            <a:gdLst>
              <a:gd name="connsiteX0" fmla="*/ 293160 w 584106"/>
              <a:gd name="connsiteY0" fmla="*/ 41563 h 717974"/>
              <a:gd name="connsiteX1" fmla="*/ 237742 w 584106"/>
              <a:gd name="connsiteY1" fmla="*/ 110836 h 717974"/>
              <a:gd name="connsiteX2" fmla="*/ 113051 w 584106"/>
              <a:gd name="connsiteY2" fmla="*/ 166254 h 717974"/>
              <a:gd name="connsiteX3" fmla="*/ 71488 w 584106"/>
              <a:gd name="connsiteY3" fmla="*/ 180109 h 717974"/>
              <a:gd name="connsiteX4" fmla="*/ 29924 w 584106"/>
              <a:gd name="connsiteY4" fmla="*/ 193963 h 717974"/>
              <a:gd name="connsiteX5" fmla="*/ 16070 w 584106"/>
              <a:gd name="connsiteY5" fmla="*/ 235527 h 717974"/>
              <a:gd name="connsiteX6" fmla="*/ 16070 w 584106"/>
              <a:gd name="connsiteY6" fmla="*/ 526472 h 717974"/>
              <a:gd name="connsiteX7" fmla="*/ 57633 w 584106"/>
              <a:gd name="connsiteY7" fmla="*/ 568036 h 717974"/>
              <a:gd name="connsiteX8" fmla="*/ 126906 w 584106"/>
              <a:gd name="connsiteY8" fmla="*/ 637309 h 717974"/>
              <a:gd name="connsiteX9" fmla="*/ 154615 w 584106"/>
              <a:gd name="connsiteY9" fmla="*/ 678872 h 717974"/>
              <a:gd name="connsiteX10" fmla="*/ 445560 w 584106"/>
              <a:gd name="connsiteY10" fmla="*/ 692727 h 717974"/>
              <a:gd name="connsiteX11" fmla="*/ 528688 w 584106"/>
              <a:gd name="connsiteY11" fmla="*/ 623454 h 717974"/>
              <a:gd name="connsiteX12" fmla="*/ 556397 w 584106"/>
              <a:gd name="connsiteY12" fmla="*/ 568036 h 717974"/>
              <a:gd name="connsiteX13" fmla="*/ 584106 w 584106"/>
              <a:gd name="connsiteY13" fmla="*/ 484909 h 717974"/>
              <a:gd name="connsiteX14" fmla="*/ 556397 w 584106"/>
              <a:gd name="connsiteY14" fmla="*/ 263236 h 717974"/>
              <a:gd name="connsiteX15" fmla="*/ 528688 w 584106"/>
              <a:gd name="connsiteY15" fmla="*/ 221672 h 717974"/>
              <a:gd name="connsiteX16" fmla="*/ 473270 w 584106"/>
              <a:gd name="connsiteY16" fmla="*/ 96981 h 717974"/>
              <a:gd name="connsiteX17" fmla="*/ 431706 w 584106"/>
              <a:gd name="connsiteY17" fmla="*/ 69272 h 717974"/>
              <a:gd name="connsiteX18" fmla="*/ 390142 w 584106"/>
              <a:gd name="connsiteY18" fmla="*/ 27709 h 717974"/>
              <a:gd name="connsiteX19" fmla="*/ 307015 w 584106"/>
              <a:gd name="connsiteY19" fmla="*/ 0 h 717974"/>
              <a:gd name="connsiteX20" fmla="*/ 237742 w 584106"/>
              <a:gd name="connsiteY20" fmla="*/ 69272 h 717974"/>
              <a:gd name="connsiteX21" fmla="*/ 237742 w 584106"/>
              <a:gd name="connsiteY21" fmla="*/ 83127 h 71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4106" h="717974">
                <a:moveTo>
                  <a:pt x="293160" y="41563"/>
                </a:moveTo>
                <a:cubicBezTo>
                  <a:pt x="274687" y="64654"/>
                  <a:pt x="258652" y="89926"/>
                  <a:pt x="237742" y="110836"/>
                </a:cubicBezTo>
                <a:cubicBezTo>
                  <a:pt x="204808" y="143770"/>
                  <a:pt x="154208" y="152535"/>
                  <a:pt x="113051" y="166254"/>
                </a:cubicBezTo>
                <a:lnTo>
                  <a:pt x="71488" y="180109"/>
                </a:lnTo>
                <a:lnTo>
                  <a:pt x="29924" y="193963"/>
                </a:lnTo>
                <a:cubicBezTo>
                  <a:pt x="25306" y="207818"/>
                  <a:pt x="18934" y="221207"/>
                  <a:pt x="16070" y="235527"/>
                </a:cubicBezTo>
                <a:cubicBezTo>
                  <a:pt x="-3337" y="332561"/>
                  <a:pt x="-7288" y="427201"/>
                  <a:pt x="16070" y="526472"/>
                </a:cubicBezTo>
                <a:cubicBezTo>
                  <a:pt x="20558" y="545544"/>
                  <a:pt x="45090" y="552984"/>
                  <a:pt x="57633" y="568036"/>
                </a:cubicBezTo>
                <a:cubicBezTo>
                  <a:pt x="115359" y="637308"/>
                  <a:pt x="50707" y="586510"/>
                  <a:pt x="126906" y="637309"/>
                </a:cubicBezTo>
                <a:cubicBezTo>
                  <a:pt x="136142" y="651163"/>
                  <a:pt x="142841" y="667098"/>
                  <a:pt x="154615" y="678872"/>
                </a:cubicBezTo>
                <a:cubicBezTo>
                  <a:pt x="230451" y="754707"/>
                  <a:pt x="354557" y="697783"/>
                  <a:pt x="445560" y="692727"/>
                </a:cubicBezTo>
                <a:cubicBezTo>
                  <a:pt x="478702" y="670632"/>
                  <a:pt x="504443" y="657397"/>
                  <a:pt x="528688" y="623454"/>
                </a:cubicBezTo>
                <a:cubicBezTo>
                  <a:pt x="540692" y="606648"/>
                  <a:pt x="548727" y="587212"/>
                  <a:pt x="556397" y="568036"/>
                </a:cubicBezTo>
                <a:cubicBezTo>
                  <a:pt x="567245" y="540917"/>
                  <a:pt x="584106" y="484909"/>
                  <a:pt x="584106" y="484909"/>
                </a:cubicBezTo>
                <a:cubicBezTo>
                  <a:pt x="581462" y="450542"/>
                  <a:pt x="586301" y="323045"/>
                  <a:pt x="556397" y="263236"/>
                </a:cubicBezTo>
                <a:cubicBezTo>
                  <a:pt x="548951" y="248343"/>
                  <a:pt x="535451" y="236888"/>
                  <a:pt x="528688" y="221672"/>
                </a:cubicBezTo>
                <a:cubicBezTo>
                  <a:pt x="506739" y="172287"/>
                  <a:pt x="510895" y="134606"/>
                  <a:pt x="473270" y="96981"/>
                </a:cubicBezTo>
                <a:cubicBezTo>
                  <a:pt x="461496" y="85207"/>
                  <a:pt x="444498" y="79932"/>
                  <a:pt x="431706" y="69272"/>
                </a:cubicBezTo>
                <a:cubicBezTo>
                  <a:pt x="416654" y="56729"/>
                  <a:pt x="407270" y="37224"/>
                  <a:pt x="390142" y="27709"/>
                </a:cubicBezTo>
                <a:cubicBezTo>
                  <a:pt x="364610" y="13525"/>
                  <a:pt x="307015" y="0"/>
                  <a:pt x="307015" y="0"/>
                </a:cubicBezTo>
                <a:cubicBezTo>
                  <a:pt x="237013" y="17500"/>
                  <a:pt x="252326" y="-3646"/>
                  <a:pt x="237742" y="69272"/>
                </a:cubicBezTo>
                <a:cubicBezTo>
                  <a:pt x="236836" y="73801"/>
                  <a:pt x="237742" y="78509"/>
                  <a:pt x="237742" y="8312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2843808" y="2695186"/>
            <a:ext cx="584106" cy="717974"/>
          </a:xfrm>
          <a:custGeom>
            <a:avLst/>
            <a:gdLst>
              <a:gd name="connsiteX0" fmla="*/ 293160 w 584106"/>
              <a:gd name="connsiteY0" fmla="*/ 41563 h 717974"/>
              <a:gd name="connsiteX1" fmla="*/ 237742 w 584106"/>
              <a:gd name="connsiteY1" fmla="*/ 110836 h 717974"/>
              <a:gd name="connsiteX2" fmla="*/ 113051 w 584106"/>
              <a:gd name="connsiteY2" fmla="*/ 166254 h 717974"/>
              <a:gd name="connsiteX3" fmla="*/ 71488 w 584106"/>
              <a:gd name="connsiteY3" fmla="*/ 180109 h 717974"/>
              <a:gd name="connsiteX4" fmla="*/ 29924 w 584106"/>
              <a:gd name="connsiteY4" fmla="*/ 193963 h 717974"/>
              <a:gd name="connsiteX5" fmla="*/ 16070 w 584106"/>
              <a:gd name="connsiteY5" fmla="*/ 235527 h 717974"/>
              <a:gd name="connsiteX6" fmla="*/ 16070 w 584106"/>
              <a:gd name="connsiteY6" fmla="*/ 526472 h 717974"/>
              <a:gd name="connsiteX7" fmla="*/ 57633 w 584106"/>
              <a:gd name="connsiteY7" fmla="*/ 568036 h 717974"/>
              <a:gd name="connsiteX8" fmla="*/ 126906 w 584106"/>
              <a:gd name="connsiteY8" fmla="*/ 637309 h 717974"/>
              <a:gd name="connsiteX9" fmla="*/ 154615 w 584106"/>
              <a:gd name="connsiteY9" fmla="*/ 678872 h 717974"/>
              <a:gd name="connsiteX10" fmla="*/ 445560 w 584106"/>
              <a:gd name="connsiteY10" fmla="*/ 692727 h 717974"/>
              <a:gd name="connsiteX11" fmla="*/ 528688 w 584106"/>
              <a:gd name="connsiteY11" fmla="*/ 623454 h 717974"/>
              <a:gd name="connsiteX12" fmla="*/ 556397 w 584106"/>
              <a:gd name="connsiteY12" fmla="*/ 568036 h 717974"/>
              <a:gd name="connsiteX13" fmla="*/ 584106 w 584106"/>
              <a:gd name="connsiteY13" fmla="*/ 484909 h 717974"/>
              <a:gd name="connsiteX14" fmla="*/ 556397 w 584106"/>
              <a:gd name="connsiteY14" fmla="*/ 263236 h 717974"/>
              <a:gd name="connsiteX15" fmla="*/ 528688 w 584106"/>
              <a:gd name="connsiteY15" fmla="*/ 221672 h 717974"/>
              <a:gd name="connsiteX16" fmla="*/ 473270 w 584106"/>
              <a:gd name="connsiteY16" fmla="*/ 96981 h 717974"/>
              <a:gd name="connsiteX17" fmla="*/ 431706 w 584106"/>
              <a:gd name="connsiteY17" fmla="*/ 69272 h 717974"/>
              <a:gd name="connsiteX18" fmla="*/ 390142 w 584106"/>
              <a:gd name="connsiteY18" fmla="*/ 27709 h 717974"/>
              <a:gd name="connsiteX19" fmla="*/ 307015 w 584106"/>
              <a:gd name="connsiteY19" fmla="*/ 0 h 717974"/>
              <a:gd name="connsiteX20" fmla="*/ 237742 w 584106"/>
              <a:gd name="connsiteY20" fmla="*/ 69272 h 717974"/>
              <a:gd name="connsiteX21" fmla="*/ 237742 w 584106"/>
              <a:gd name="connsiteY21" fmla="*/ 83127 h 71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4106" h="717974">
                <a:moveTo>
                  <a:pt x="293160" y="41563"/>
                </a:moveTo>
                <a:cubicBezTo>
                  <a:pt x="274687" y="64654"/>
                  <a:pt x="258652" y="89926"/>
                  <a:pt x="237742" y="110836"/>
                </a:cubicBezTo>
                <a:cubicBezTo>
                  <a:pt x="204808" y="143770"/>
                  <a:pt x="154208" y="152535"/>
                  <a:pt x="113051" y="166254"/>
                </a:cubicBezTo>
                <a:lnTo>
                  <a:pt x="71488" y="180109"/>
                </a:lnTo>
                <a:lnTo>
                  <a:pt x="29924" y="193963"/>
                </a:lnTo>
                <a:cubicBezTo>
                  <a:pt x="25306" y="207818"/>
                  <a:pt x="18934" y="221207"/>
                  <a:pt x="16070" y="235527"/>
                </a:cubicBezTo>
                <a:cubicBezTo>
                  <a:pt x="-3337" y="332561"/>
                  <a:pt x="-7288" y="427201"/>
                  <a:pt x="16070" y="526472"/>
                </a:cubicBezTo>
                <a:cubicBezTo>
                  <a:pt x="20558" y="545544"/>
                  <a:pt x="45090" y="552984"/>
                  <a:pt x="57633" y="568036"/>
                </a:cubicBezTo>
                <a:cubicBezTo>
                  <a:pt x="115359" y="637308"/>
                  <a:pt x="50707" y="586510"/>
                  <a:pt x="126906" y="637309"/>
                </a:cubicBezTo>
                <a:cubicBezTo>
                  <a:pt x="136142" y="651163"/>
                  <a:pt x="142841" y="667098"/>
                  <a:pt x="154615" y="678872"/>
                </a:cubicBezTo>
                <a:cubicBezTo>
                  <a:pt x="230451" y="754707"/>
                  <a:pt x="354557" y="697783"/>
                  <a:pt x="445560" y="692727"/>
                </a:cubicBezTo>
                <a:cubicBezTo>
                  <a:pt x="478702" y="670632"/>
                  <a:pt x="504443" y="657397"/>
                  <a:pt x="528688" y="623454"/>
                </a:cubicBezTo>
                <a:cubicBezTo>
                  <a:pt x="540692" y="606648"/>
                  <a:pt x="548727" y="587212"/>
                  <a:pt x="556397" y="568036"/>
                </a:cubicBezTo>
                <a:cubicBezTo>
                  <a:pt x="567245" y="540917"/>
                  <a:pt x="584106" y="484909"/>
                  <a:pt x="584106" y="484909"/>
                </a:cubicBezTo>
                <a:cubicBezTo>
                  <a:pt x="581462" y="450542"/>
                  <a:pt x="586301" y="323045"/>
                  <a:pt x="556397" y="263236"/>
                </a:cubicBezTo>
                <a:cubicBezTo>
                  <a:pt x="548951" y="248343"/>
                  <a:pt x="535451" y="236888"/>
                  <a:pt x="528688" y="221672"/>
                </a:cubicBezTo>
                <a:cubicBezTo>
                  <a:pt x="506739" y="172287"/>
                  <a:pt x="510895" y="134606"/>
                  <a:pt x="473270" y="96981"/>
                </a:cubicBezTo>
                <a:cubicBezTo>
                  <a:pt x="461496" y="85207"/>
                  <a:pt x="444498" y="79932"/>
                  <a:pt x="431706" y="69272"/>
                </a:cubicBezTo>
                <a:cubicBezTo>
                  <a:pt x="416654" y="56729"/>
                  <a:pt x="407270" y="37224"/>
                  <a:pt x="390142" y="27709"/>
                </a:cubicBezTo>
                <a:cubicBezTo>
                  <a:pt x="364610" y="13525"/>
                  <a:pt x="307015" y="0"/>
                  <a:pt x="307015" y="0"/>
                </a:cubicBezTo>
                <a:cubicBezTo>
                  <a:pt x="237013" y="17500"/>
                  <a:pt x="252326" y="-3646"/>
                  <a:pt x="237742" y="69272"/>
                </a:cubicBezTo>
                <a:cubicBezTo>
                  <a:pt x="236836" y="73801"/>
                  <a:pt x="237742" y="78509"/>
                  <a:pt x="237742" y="8312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 8"/>
          <p:cNvSpPr/>
          <p:nvPr/>
        </p:nvSpPr>
        <p:spPr>
          <a:xfrm>
            <a:off x="4499992" y="2695186"/>
            <a:ext cx="584106" cy="717974"/>
          </a:xfrm>
          <a:custGeom>
            <a:avLst/>
            <a:gdLst>
              <a:gd name="connsiteX0" fmla="*/ 293160 w 584106"/>
              <a:gd name="connsiteY0" fmla="*/ 41563 h 717974"/>
              <a:gd name="connsiteX1" fmla="*/ 237742 w 584106"/>
              <a:gd name="connsiteY1" fmla="*/ 110836 h 717974"/>
              <a:gd name="connsiteX2" fmla="*/ 113051 w 584106"/>
              <a:gd name="connsiteY2" fmla="*/ 166254 h 717974"/>
              <a:gd name="connsiteX3" fmla="*/ 71488 w 584106"/>
              <a:gd name="connsiteY3" fmla="*/ 180109 h 717974"/>
              <a:gd name="connsiteX4" fmla="*/ 29924 w 584106"/>
              <a:gd name="connsiteY4" fmla="*/ 193963 h 717974"/>
              <a:gd name="connsiteX5" fmla="*/ 16070 w 584106"/>
              <a:gd name="connsiteY5" fmla="*/ 235527 h 717974"/>
              <a:gd name="connsiteX6" fmla="*/ 16070 w 584106"/>
              <a:gd name="connsiteY6" fmla="*/ 526472 h 717974"/>
              <a:gd name="connsiteX7" fmla="*/ 57633 w 584106"/>
              <a:gd name="connsiteY7" fmla="*/ 568036 h 717974"/>
              <a:gd name="connsiteX8" fmla="*/ 126906 w 584106"/>
              <a:gd name="connsiteY8" fmla="*/ 637309 h 717974"/>
              <a:gd name="connsiteX9" fmla="*/ 154615 w 584106"/>
              <a:gd name="connsiteY9" fmla="*/ 678872 h 717974"/>
              <a:gd name="connsiteX10" fmla="*/ 445560 w 584106"/>
              <a:gd name="connsiteY10" fmla="*/ 692727 h 717974"/>
              <a:gd name="connsiteX11" fmla="*/ 528688 w 584106"/>
              <a:gd name="connsiteY11" fmla="*/ 623454 h 717974"/>
              <a:gd name="connsiteX12" fmla="*/ 556397 w 584106"/>
              <a:gd name="connsiteY12" fmla="*/ 568036 h 717974"/>
              <a:gd name="connsiteX13" fmla="*/ 584106 w 584106"/>
              <a:gd name="connsiteY13" fmla="*/ 484909 h 717974"/>
              <a:gd name="connsiteX14" fmla="*/ 556397 w 584106"/>
              <a:gd name="connsiteY14" fmla="*/ 263236 h 717974"/>
              <a:gd name="connsiteX15" fmla="*/ 528688 w 584106"/>
              <a:gd name="connsiteY15" fmla="*/ 221672 h 717974"/>
              <a:gd name="connsiteX16" fmla="*/ 473270 w 584106"/>
              <a:gd name="connsiteY16" fmla="*/ 96981 h 717974"/>
              <a:gd name="connsiteX17" fmla="*/ 431706 w 584106"/>
              <a:gd name="connsiteY17" fmla="*/ 69272 h 717974"/>
              <a:gd name="connsiteX18" fmla="*/ 390142 w 584106"/>
              <a:gd name="connsiteY18" fmla="*/ 27709 h 717974"/>
              <a:gd name="connsiteX19" fmla="*/ 307015 w 584106"/>
              <a:gd name="connsiteY19" fmla="*/ 0 h 717974"/>
              <a:gd name="connsiteX20" fmla="*/ 237742 w 584106"/>
              <a:gd name="connsiteY20" fmla="*/ 69272 h 717974"/>
              <a:gd name="connsiteX21" fmla="*/ 237742 w 584106"/>
              <a:gd name="connsiteY21" fmla="*/ 83127 h 71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4106" h="717974">
                <a:moveTo>
                  <a:pt x="293160" y="41563"/>
                </a:moveTo>
                <a:cubicBezTo>
                  <a:pt x="274687" y="64654"/>
                  <a:pt x="258652" y="89926"/>
                  <a:pt x="237742" y="110836"/>
                </a:cubicBezTo>
                <a:cubicBezTo>
                  <a:pt x="204808" y="143770"/>
                  <a:pt x="154208" y="152535"/>
                  <a:pt x="113051" y="166254"/>
                </a:cubicBezTo>
                <a:lnTo>
                  <a:pt x="71488" y="180109"/>
                </a:lnTo>
                <a:lnTo>
                  <a:pt x="29924" y="193963"/>
                </a:lnTo>
                <a:cubicBezTo>
                  <a:pt x="25306" y="207818"/>
                  <a:pt x="18934" y="221207"/>
                  <a:pt x="16070" y="235527"/>
                </a:cubicBezTo>
                <a:cubicBezTo>
                  <a:pt x="-3337" y="332561"/>
                  <a:pt x="-7288" y="427201"/>
                  <a:pt x="16070" y="526472"/>
                </a:cubicBezTo>
                <a:cubicBezTo>
                  <a:pt x="20558" y="545544"/>
                  <a:pt x="45090" y="552984"/>
                  <a:pt x="57633" y="568036"/>
                </a:cubicBezTo>
                <a:cubicBezTo>
                  <a:pt x="115359" y="637308"/>
                  <a:pt x="50707" y="586510"/>
                  <a:pt x="126906" y="637309"/>
                </a:cubicBezTo>
                <a:cubicBezTo>
                  <a:pt x="136142" y="651163"/>
                  <a:pt x="142841" y="667098"/>
                  <a:pt x="154615" y="678872"/>
                </a:cubicBezTo>
                <a:cubicBezTo>
                  <a:pt x="230451" y="754707"/>
                  <a:pt x="354557" y="697783"/>
                  <a:pt x="445560" y="692727"/>
                </a:cubicBezTo>
                <a:cubicBezTo>
                  <a:pt x="478702" y="670632"/>
                  <a:pt x="504443" y="657397"/>
                  <a:pt x="528688" y="623454"/>
                </a:cubicBezTo>
                <a:cubicBezTo>
                  <a:pt x="540692" y="606648"/>
                  <a:pt x="548727" y="587212"/>
                  <a:pt x="556397" y="568036"/>
                </a:cubicBezTo>
                <a:cubicBezTo>
                  <a:pt x="567245" y="540917"/>
                  <a:pt x="584106" y="484909"/>
                  <a:pt x="584106" y="484909"/>
                </a:cubicBezTo>
                <a:cubicBezTo>
                  <a:pt x="581462" y="450542"/>
                  <a:pt x="586301" y="323045"/>
                  <a:pt x="556397" y="263236"/>
                </a:cubicBezTo>
                <a:cubicBezTo>
                  <a:pt x="548951" y="248343"/>
                  <a:pt x="535451" y="236888"/>
                  <a:pt x="528688" y="221672"/>
                </a:cubicBezTo>
                <a:cubicBezTo>
                  <a:pt x="506739" y="172287"/>
                  <a:pt x="510895" y="134606"/>
                  <a:pt x="473270" y="96981"/>
                </a:cubicBezTo>
                <a:cubicBezTo>
                  <a:pt x="461496" y="85207"/>
                  <a:pt x="444498" y="79932"/>
                  <a:pt x="431706" y="69272"/>
                </a:cubicBezTo>
                <a:cubicBezTo>
                  <a:pt x="416654" y="56729"/>
                  <a:pt x="407270" y="37224"/>
                  <a:pt x="390142" y="27709"/>
                </a:cubicBezTo>
                <a:cubicBezTo>
                  <a:pt x="364610" y="13525"/>
                  <a:pt x="307015" y="0"/>
                  <a:pt x="307015" y="0"/>
                </a:cubicBezTo>
                <a:cubicBezTo>
                  <a:pt x="237013" y="17500"/>
                  <a:pt x="252326" y="-3646"/>
                  <a:pt x="237742" y="69272"/>
                </a:cubicBezTo>
                <a:cubicBezTo>
                  <a:pt x="236836" y="73801"/>
                  <a:pt x="237742" y="78509"/>
                  <a:pt x="237742" y="8312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/>
          <p:cNvSpPr/>
          <p:nvPr/>
        </p:nvSpPr>
        <p:spPr>
          <a:xfrm>
            <a:off x="6361424" y="2695186"/>
            <a:ext cx="584106" cy="717974"/>
          </a:xfrm>
          <a:custGeom>
            <a:avLst/>
            <a:gdLst>
              <a:gd name="connsiteX0" fmla="*/ 293160 w 584106"/>
              <a:gd name="connsiteY0" fmla="*/ 41563 h 717974"/>
              <a:gd name="connsiteX1" fmla="*/ 237742 w 584106"/>
              <a:gd name="connsiteY1" fmla="*/ 110836 h 717974"/>
              <a:gd name="connsiteX2" fmla="*/ 113051 w 584106"/>
              <a:gd name="connsiteY2" fmla="*/ 166254 h 717974"/>
              <a:gd name="connsiteX3" fmla="*/ 71488 w 584106"/>
              <a:gd name="connsiteY3" fmla="*/ 180109 h 717974"/>
              <a:gd name="connsiteX4" fmla="*/ 29924 w 584106"/>
              <a:gd name="connsiteY4" fmla="*/ 193963 h 717974"/>
              <a:gd name="connsiteX5" fmla="*/ 16070 w 584106"/>
              <a:gd name="connsiteY5" fmla="*/ 235527 h 717974"/>
              <a:gd name="connsiteX6" fmla="*/ 16070 w 584106"/>
              <a:gd name="connsiteY6" fmla="*/ 526472 h 717974"/>
              <a:gd name="connsiteX7" fmla="*/ 57633 w 584106"/>
              <a:gd name="connsiteY7" fmla="*/ 568036 h 717974"/>
              <a:gd name="connsiteX8" fmla="*/ 126906 w 584106"/>
              <a:gd name="connsiteY8" fmla="*/ 637309 h 717974"/>
              <a:gd name="connsiteX9" fmla="*/ 154615 w 584106"/>
              <a:gd name="connsiteY9" fmla="*/ 678872 h 717974"/>
              <a:gd name="connsiteX10" fmla="*/ 445560 w 584106"/>
              <a:gd name="connsiteY10" fmla="*/ 692727 h 717974"/>
              <a:gd name="connsiteX11" fmla="*/ 528688 w 584106"/>
              <a:gd name="connsiteY11" fmla="*/ 623454 h 717974"/>
              <a:gd name="connsiteX12" fmla="*/ 556397 w 584106"/>
              <a:gd name="connsiteY12" fmla="*/ 568036 h 717974"/>
              <a:gd name="connsiteX13" fmla="*/ 584106 w 584106"/>
              <a:gd name="connsiteY13" fmla="*/ 484909 h 717974"/>
              <a:gd name="connsiteX14" fmla="*/ 556397 w 584106"/>
              <a:gd name="connsiteY14" fmla="*/ 263236 h 717974"/>
              <a:gd name="connsiteX15" fmla="*/ 528688 w 584106"/>
              <a:gd name="connsiteY15" fmla="*/ 221672 h 717974"/>
              <a:gd name="connsiteX16" fmla="*/ 473270 w 584106"/>
              <a:gd name="connsiteY16" fmla="*/ 96981 h 717974"/>
              <a:gd name="connsiteX17" fmla="*/ 431706 w 584106"/>
              <a:gd name="connsiteY17" fmla="*/ 69272 h 717974"/>
              <a:gd name="connsiteX18" fmla="*/ 390142 w 584106"/>
              <a:gd name="connsiteY18" fmla="*/ 27709 h 717974"/>
              <a:gd name="connsiteX19" fmla="*/ 307015 w 584106"/>
              <a:gd name="connsiteY19" fmla="*/ 0 h 717974"/>
              <a:gd name="connsiteX20" fmla="*/ 237742 w 584106"/>
              <a:gd name="connsiteY20" fmla="*/ 69272 h 717974"/>
              <a:gd name="connsiteX21" fmla="*/ 237742 w 584106"/>
              <a:gd name="connsiteY21" fmla="*/ 83127 h 71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4106" h="717974">
                <a:moveTo>
                  <a:pt x="293160" y="41563"/>
                </a:moveTo>
                <a:cubicBezTo>
                  <a:pt x="274687" y="64654"/>
                  <a:pt x="258652" y="89926"/>
                  <a:pt x="237742" y="110836"/>
                </a:cubicBezTo>
                <a:cubicBezTo>
                  <a:pt x="204808" y="143770"/>
                  <a:pt x="154208" y="152535"/>
                  <a:pt x="113051" y="166254"/>
                </a:cubicBezTo>
                <a:lnTo>
                  <a:pt x="71488" y="180109"/>
                </a:lnTo>
                <a:lnTo>
                  <a:pt x="29924" y="193963"/>
                </a:lnTo>
                <a:cubicBezTo>
                  <a:pt x="25306" y="207818"/>
                  <a:pt x="18934" y="221207"/>
                  <a:pt x="16070" y="235527"/>
                </a:cubicBezTo>
                <a:cubicBezTo>
                  <a:pt x="-3337" y="332561"/>
                  <a:pt x="-7288" y="427201"/>
                  <a:pt x="16070" y="526472"/>
                </a:cubicBezTo>
                <a:cubicBezTo>
                  <a:pt x="20558" y="545544"/>
                  <a:pt x="45090" y="552984"/>
                  <a:pt x="57633" y="568036"/>
                </a:cubicBezTo>
                <a:cubicBezTo>
                  <a:pt x="115359" y="637308"/>
                  <a:pt x="50707" y="586510"/>
                  <a:pt x="126906" y="637309"/>
                </a:cubicBezTo>
                <a:cubicBezTo>
                  <a:pt x="136142" y="651163"/>
                  <a:pt x="142841" y="667098"/>
                  <a:pt x="154615" y="678872"/>
                </a:cubicBezTo>
                <a:cubicBezTo>
                  <a:pt x="230451" y="754707"/>
                  <a:pt x="354557" y="697783"/>
                  <a:pt x="445560" y="692727"/>
                </a:cubicBezTo>
                <a:cubicBezTo>
                  <a:pt x="478702" y="670632"/>
                  <a:pt x="504443" y="657397"/>
                  <a:pt x="528688" y="623454"/>
                </a:cubicBezTo>
                <a:cubicBezTo>
                  <a:pt x="540692" y="606648"/>
                  <a:pt x="548727" y="587212"/>
                  <a:pt x="556397" y="568036"/>
                </a:cubicBezTo>
                <a:cubicBezTo>
                  <a:pt x="567245" y="540917"/>
                  <a:pt x="584106" y="484909"/>
                  <a:pt x="584106" y="484909"/>
                </a:cubicBezTo>
                <a:cubicBezTo>
                  <a:pt x="581462" y="450542"/>
                  <a:pt x="586301" y="323045"/>
                  <a:pt x="556397" y="263236"/>
                </a:cubicBezTo>
                <a:cubicBezTo>
                  <a:pt x="548951" y="248343"/>
                  <a:pt x="535451" y="236888"/>
                  <a:pt x="528688" y="221672"/>
                </a:cubicBezTo>
                <a:cubicBezTo>
                  <a:pt x="506739" y="172287"/>
                  <a:pt x="510895" y="134606"/>
                  <a:pt x="473270" y="96981"/>
                </a:cubicBezTo>
                <a:cubicBezTo>
                  <a:pt x="461496" y="85207"/>
                  <a:pt x="444498" y="79932"/>
                  <a:pt x="431706" y="69272"/>
                </a:cubicBezTo>
                <a:cubicBezTo>
                  <a:pt x="416654" y="56729"/>
                  <a:pt x="407270" y="37224"/>
                  <a:pt x="390142" y="27709"/>
                </a:cubicBezTo>
                <a:cubicBezTo>
                  <a:pt x="364610" y="13525"/>
                  <a:pt x="307015" y="0"/>
                  <a:pt x="307015" y="0"/>
                </a:cubicBezTo>
                <a:cubicBezTo>
                  <a:pt x="237013" y="17500"/>
                  <a:pt x="252326" y="-3646"/>
                  <a:pt x="237742" y="69272"/>
                </a:cubicBezTo>
                <a:cubicBezTo>
                  <a:pt x="236836" y="73801"/>
                  <a:pt x="237742" y="78509"/>
                  <a:pt x="237742" y="8312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5055676" y="2298647"/>
            <a:ext cx="1653450" cy="2016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3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3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are going to look at counting in 2s using a number line.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Number lines explained for parents | Free printable number lines |  TheSchoolR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68960"/>
            <a:ext cx="841434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Bracket 4"/>
          <p:cNvSpPr/>
          <p:nvPr/>
        </p:nvSpPr>
        <p:spPr>
          <a:xfrm rot="5400000">
            <a:off x="1115615" y="2376201"/>
            <a:ext cx="720080" cy="1440159"/>
          </a:xfrm>
          <a:prstGeom prst="leftBracket">
            <a:avLst/>
          </a:prstGeom>
          <a:solidFill>
            <a:schemeClr val="bg1"/>
          </a:solidFill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Left Bracket 16"/>
          <p:cNvSpPr/>
          <p:nvPr/>
        </p:nvSpPr>
        <p:spPr>
          <a:xfrm rot="5400000">
            <a:off x="2563282" y="2341373"/>
            <a:ext cx="720080" cy="1455173"/>
          </a:xfrm>
          <a:prstGeom prst="leftBracket">
            <a:avLst/>
          </a:prstGeom>
          <a:solidFill>
            <a:schemeClr val="bg1"/>
          </a:solidFill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Left Bracket 17"/>
          <p:cNvSpPr/>
          <p:nvPr/>
        </p:nvSpPr>
        <p:spPr>
          <a:xfrm rot="5400000">
            <a:off x="4064955" y="2294874"/>
            <a:ext cx="720080" cy="1548172"/>
          </a:xfrm>
          <a:prstGeom prst="leftBracket">
            <a:avLst/>
          </a:prstGeom>
          <a:solidFill>
            <a:schemeClr val="bg1"/>
          </a:solidFill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Left Bracket 18"/>
          <p:cNvSpPr/>
          <p:nvPr/>
        </p:nvSpPr>
        <p:spPr>
          <a:xfrm rot="5400000">
            <a:off x="5580112" y="2348880"/>
            <a:ext cx="720080" cy="1440160"/>
          </a:xfrm>
          <a:prstGeom prst="leftBracket">
            <a:avLst/>
          </a:prstGeom>
          <a:solidFill>
            <a:schemeClr val="bg1"/>
          </a:solidFill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Left Bracket 19"/>
          <p:cNvSpPr/>
          <p:nvPr/>
        </p:nvSpPr>
        <p:spPr>
          <a:xfrm rot="5400000">
            <a:off x="7074278" y="2294874"/>
            <a:ext cx="720080" cy="1548172"/>
          </a:xfrm>
          <a:prstGeom prst="leftBracket">
            <a:avLst/>
          </a:prstGeom>
          <a:solidFill>
            <a:schemeClr val="bg1"/>
          </a:solidFill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46214" y="202411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331640" y="1992603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384754" y="2024115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5724128" y="202411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7038274" y="199260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1752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have a go counting in 2s using the number line.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If it helps you could whisper the number that you miss out. 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Number lines explained for parents | Free printable number lines |  TheSchoolR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68960"/>
            <a:ext cx="841434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17522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44" y="160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Lets have a look at counting in 2s to 20. 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Number lines explained for parents | Free printable number lines |  TheSchoolR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1" y="2636912"/>
            <a:ext cx="9020739" cy="132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Bracket 4"/>
          <p:cNvSpPr/>
          <p:nvPr/>
        </p:nvSpPr>
        <p:spPr>
          <a:xfrm rot="5400000" flipV="1">
            <a:off x="1934985" y="2342972"/>
            <a:ext cx="657620" cy="813458"/>
          </a:xfrm>
          <a:prstGeom prst="lef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 Bracket 16"/>
          <p:cNvSpPr/>
          <p:nvPr/>
        </p:nvSpPr>
        <p:spPr>
          <a:xfrm rot="5400000" flipV="1">
            <a:off x="1121527" y="2342972"/>
            <a:ext cx="657620" cy="813458"/>
          </a:xfrm>
          <a:prstGeom prst="lef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eft Bracket 17"/>
          <p:cNvSpPr/>
          <p:nvPr/>
        </p:nvSpPr>
        <p:spPr>
          <a:xfrm rot="5400000" flipV="1">
            <a:off x="343900" y="2342972"/>
            <a:ext cx="657620" cy="813458"/>
          </a:xfrm>
          <a:prstGeom prst="lef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eft Bracket 18"/>
          <p:cNvSpPr/>
          <p:nvPr/>
        </p:nvSpPr>
        <p:spPr>
          <a:xfrm rot="5400000" flipV="1">
            <a:off x="2788396" y="2303019"/>
            <a:ext cx="657620" cy="893364"/>
          </a:xfrm>
          <a:prstGeom prst="lef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ket 19"/>
          <p:cNvSpPr/>
          <p:nvPr/>
        </p:nvSpPr>
        <p:spPr>
          <a:xfrm rot="5400000" flipV="1">
            <a:off x="3671175" y="2333619"/>
            <a:ext cx="657620" cy="893364"/>
          </a:xfrm>
          <a:prstGeom prst="lef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ket 20"/>
          <p:cNvSpPr/>
          <p:nvPr/>
        </p:nvSpPr>
        <p:spPr>
          <a:xfrm rot="5400000" flipV="1">
            <a:off x="4504560" y="2362998"/>
            <a:ext cx="657620" cy="773405"/>
          </a:xfrm>
          <a:prstGeom prst="lef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 Bracket 21"/>
          <p:cNvSpPr/>
          <p:nvPr/>
        </p:nvSpPr>
        <p:spPr>
          <a:xfrm rot="5400000" flipV="1">
            <a:off x="5337945" y="2333619"/>
            <a:ext cx="657620" cy="893364"/>
          </a:xfrm>
          <a:prstGeom prst="lef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eft Bracket 22"/>
          <p:cNvSpPr/>
          <p:nvPr/>
        </p:nvSpPr>
        <p:spPr>
          <a:xfrm rot="5400000" flipV="1">
            <a:off x="6166037" y="2398891"/>
            <a:ext cx="657620" cy="762819"/>
          </a:xfrm>
          <a:prstGeom prst="lef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Left Bracket 23"/>
          <p:cNvSpPr/>
          <p:nvPr/>
        </p:nvSpPr>
        <p:spPr>
          <a:xfrm rot="5400000" flipV="1">
            <a:off x="6994129" y="2303018"/>
            <a:ext cx="657620" cy="893364"/>
          </a:xfrm>
          <a:prstGeom prst="lef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ft Bracket 24"/>
          <p:cNvSpPr/>
          <p:nvPr/>
        </p:nvSpPr>
        <p:spPr>
          <a:xfrm rot="5400000" flipV="1">
            <a:off x="7887493" y="2329964"/>
            <a:ext cx="657620" cy="893364"/>
          </a:xfrm>
          <a:prstGeom prst="lef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4635348" y="1669435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1252315" y="1669437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2065773" y="1669437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2919184" y="1669436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3801963" y="1669437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99834" y="1669437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5468733" y="1669437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6296825" y="1669434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7124917" y="1669437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8018281" y="1669433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14325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Now have a go counting in 2s using the number line. 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If it helps you could whisper the number that you miss out. 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Number lines explained for parents | Free printable number lines |  TheSchoolR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1" y="2636912"/>
            <a:ext cx="9020739" cy="132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see if you can count these pairs of socks in 2s.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Striking single BLUE RED STRIPE Pair Of Socks | Joule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51211"/>
            <a:ext cx="1217673" cy="166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51211"/>
            <a:ext cx="1217673" cy="166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51211"/>
            <a:ext cx="1217673" cy="166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51211"/>
            <a:ext cx="1217673" cy="166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80" y="4642493"/>
            <a:ext cx="8957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42493"/>
            <a:ext cx="8957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30" y="4642493"/>
            <a:ext cx="8957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56" y="4642493"/>
            <a:ext cx="8957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49" y="4642493"/>
            <a:ext cx="8957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1" y="4642493"/>
            <a:ext cx="8957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28049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see if you can count these pairs of socks in 2s.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Striking single BLUE RED STRIPE Pair Of Socks | Joule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51211"/>
            <a:ext cx="1217673" cy="166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51211"/>
            <a:ext cx="1217673" cy="166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51211"/>
            <a:ext cx="1217673" cy="166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51211"/>
            <a:ext cx="1217673" cy="166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80" y="4642493"/>
            <a:ext cx="8957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42493"/>
            <a:ext cx="8957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30" y="4642493"/>
            <a:ext cx="8957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56" y="4642493"/>
            <a:ext cx="8957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49" y="4642493"/>
            <a:ext cx="8957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1" y="4642493"/>
            <a:ext cx="8957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69211" y="3315233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869585" y="3315232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38798" y="3315233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4078" y="3315233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0375" y="5949280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7815316" y="5949280"/>
            <a:ext cx="95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12</a:t>
            </a:r>
            <a:endParaRPr lang="en-GB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3068563" y="5968815"/>
            <a:ext cx="74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19780" y="5949280"/>
            <a:ext cx="95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10</a:t>
            </a:r>
            <a:endParaRPr lang="en-GB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4933604" y="5949280"/>
            <a:ext cx="54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15980" y="5968815"/>
            <a:ext cx="95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4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5127" y="6213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247</Words>
  <Application>Microsoft Office PowerPoint</Application>
  <PresentationFormat>On-screen Show (4:3)</PresentationFormat>
  <Paragraphs>53</Paragraphs>
  <Slides>12</Slides>
  <Notes>1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Year 1 Counting in 2s. </vt:lpstr>
      <vt:lpstr>Yesterday we began learning about counting in 2s. </vt:lpstr>
      <vt:lpstr>Yesterday we began learning about counting in 2s. </vt:lpstr>
      <vt:lpstr>Today we are going to look at counting in 2s using a number line. </vt:lpstr>
      <vt:lpstr>Now have a go counting in 2s using the number line.  If it helps you could whisper the number that you miss out. </vt:lpstr>
      <vt:lpstr>Lets have a look at counting in 2s to 20. </vt:lpstr>
      <vt:lpstr>Now have a go counting in 2s using the number line.  If it helps you could whisper the number that you miss out. </vt:lpstr>
      <vt:lpstr>Now see if you can count these pairs of socks in 2s. </vt:lpstr>
      <vt:lpstr>Now see if you can count these pairs of socks in 2s. </vt:lpstr>
      <vt:lpstr>Now see if you can count these fingers in 2s. </vt:lpstr>
      <vt:lpstr>Now see if you can count these fingers in 2s.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in 2s.</dc:title>
  <dc:creator>Swan, Laura</dc:creator>
  <cp:lastModifiedBy>Swan, Laura</cp:lastModifiedBy>
  <cp:revision>7</cp:revision>
  <dcterms:created xsi:type="dcterms:W3CDTF">2021-01-19T11:07:47Z</dcterms:created>
  <dcterms:modified xsi:type="dcterms:W3CDTF">2021-01-19T12:47:48Z</dcterms:modified>
</cp:coreProperties>
</file>