
<file path=[Content_Types].xml><?xml version="1.0" encoding="utf-8"?>
<Types xmlns="http://schemas.openxmlformats.org/package/2006/content-types"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39825-74F2-4EF0-8E8F-7E391DFC0E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00CD9E-0533-4112-9655-9837FE37A6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7682E4-31BD-4F17-A959-4F75FAA37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8DFE8-06B1-4BDE-B588-2E633AF4CE80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347C32-FA05-4099-B894-571B40BEA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6ED836-A28C-4133-B919-93395BCA7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9C0F7-05DC-4544-991D-3083366329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1539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3CD5B-3C05-4AB3-A6D2-640CE82E5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6F990A-36AA-489B-BF3F-7CCAF34A09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DDD599-F1DB-4A35-9494-18CC6EC96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8DFE8-06B1-4BDE-B588-2E633AF4CE80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976E9B-2C62-4970-ADDC-7C1C271D6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A161DB-B3AD-4904-ABAA-937B18C21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9C0F7-05DC-4544-991D-3083366329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99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C962505-D62C-4AC3-A55D-6E7C479210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6931E5-8F83-4797-AB6A-98E3328F70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84EC48-045F-483C-883A-D678FBD48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8DFE8-06B1-4BDE-B588-2E633AF4CE80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A0695B-1A56-4A77-B193-829FC0C8E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60952E-F68A-455D-87D0-6519E0C7D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9C0F7-05DC-4544-991D-3083366329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2297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BFFF8-6054-4595-A22E-AAA53603D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D6A2E6-E0D4-4AC8-985B-8C414E8BE3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E35B26-9BD6-435B-AA53-3DB13E4643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8DFE8-06B1-4BDE-B588-2E633AF4CE80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809770-07AA-4875-BA3C-65CEB37BD2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54BA25-3B40-41EF-A6A1-835ADEE1A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9C0F7-05DC-4544-991D-3083366329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3838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14A5A-77CB-4736-BC2A-14B85CB0F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133F67-C9A3-4EF6-B2B7-5EB439DA2E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2D17B7-8A29-475B-94CA-3B53D2703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8DFE8-06B1-4BDE-B588-2E633AF4CE80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C913B4-6D36-4EDD-9992-CDBF0FD27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335750-1A0F-416E-AA98-598FD9D67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9C0F7-05DC-4544-991D-3083366329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6274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5226E-16F4-4067-9D2D-F858982EA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F39FC7-8B64-4A21-B6E6-7B4CDED7EC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4862C4-CC32-4F04-A508-F692DB8970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E4DDCE-B4FA-4A6B-8273-EBA5F306A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8DFE8-06B1-4BDE-B588-2E633AF4CE80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0BBE14-EF27-4616-B65A-85212ADB1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9E6F08-3096-49FB-9B9D-00FB36B42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9C0F7-05DC-4544-991D-3083366329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0238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B55DE-9D81-4561-AC30-A82DEBC03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C937CF-A2C3-4BF2-AD62-7261CA6C5D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1D2DB5-8E21-4B4C-84A1-05CB3C579E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D453E6-408F-4725-AEEA-8D146C82E6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00167E7-BE1F-4B54-9CCC-4E6535AAB9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677DD3F-4190-434B-BA75-EE154A3AA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8DFE8-06B1-4BDE-B588-2E633AF4CE80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C8EB38-2BBE-488F-9A9C-F3EB27206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3699FA7-015E-49B5-928C-8751048B5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9C0F7-05DC-4544-991D-3083366329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6749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C2900D-E1AA-43FB-936B-6D046BE26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F7F058-7740-40F6-B350-496040319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8DFE8-06B1-4BDE-B588-2E633AF4CE80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BF6858-4E9C-4E70-A2E0-206722B69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2CE1A2-3D10-47FE-8690-63367C7BB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9C0F7-05DC-4544-991D-3083366329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552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B624F24-4D49-4916-97E6-2225C39A8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8DFE8-06B1-4BDE-B588-2E633AF4CE80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518891-BA69-4C29-813B-2EBBDB60E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FD5412-CD8A-4726-A937-F76EE209C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9C0F7-05DC-4544-991D-3083366329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9046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36032-9EAA-4C66-95CA-7F71B2EFF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271A99-A8B2-4C80-8BF4-B4783BA7AD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A7A3AF-15CE-4828-ABB7-901A66FD34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7F61F6-F59C-4D62-9426-554626044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8DFE8-06B1-4BDE-B588-2E633AF4CE80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F879AA-916B-4E94-960C-149DB3FAC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6EEAA3-CF9A-4014-B44D-D9E074B82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9C0F7-05DC-4544-991D-3083366329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578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0316B-D884-4A7C-B7ED-D7E3F4ACB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A48B2A3-0720-4429-B81D-CF9DFC6FEE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8F8A5E-1E45-4530-A55A-4F05263473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8533C8-C699-4766-B670-865340DF5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8DFE8-06B1-4BDE-B588-2E633AF4CE80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923E10-186D-44D1-9DDA-5741CA5D9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4E1AB4-F60D-4BEA-9B85-D7958F57B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9C0F7-05DC-4544-991D-3083366329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6826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7C8C2C-4750-402D-A202-4DA17624C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E450CA-D2DE-4728-871B-674C02A06B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54153A-FD6F-48B9-BDCA-503AD3A31C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48DFE8-06B1-4BDE-B588-2E633AF4CE80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260090-31BF-46E9-9303-FEF251AAC4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6F9936-AD5C-4802-8683-2892BACE9E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49C0F7-05DC-4544-991D-3083366329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5208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18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.pn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.png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11.png"/><Relationship Id="rId5" Type="http://schemas.openxmlformats.org/officeDocument/2006/relationships/image" Target="../media/image1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4CEA70-E42B-4893-8784-953F88F6A0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99442"/>
            <a:ext cx="9144000" cy="2387600"/>
          </a:xfrm>
        </p:spPr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Year 1 - PSHE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Healthy eating</a:t>
            </a: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2E6C804-6755-42A8-ADCC-15A32D11CA9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906539" y="5867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808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9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7B68CD-1B33-4A24-94F7-9D0F07269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Now have a go at the worksheet. 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5C27994-BDE7-4AC8-B45E-48441EEB9AA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76382" y="6066182"/>
            <a:ext cx="609600" cy="609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2DB979F-0496-4C7B-8C68-DACA3402E6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1487" y="1420467"/>
            <a:ext cx="3629025" cy="483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015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3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38B18-688E-4E23-9967-705AD4A0F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What do we need to be healthy?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6DB45E-CD5D-4C10-A19A-1413B629A7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512" y="1866429"/>
            <a:ext cx="2652897" cy="21711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FC4E828-7E9C-487C-B4E7-6C26D31DFFA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2339"/>
          <a:stretch/>
        </p:blipFill>
        <p:spPr>
          <a:xfrm>
            <a:off x="3106981" y="1855754"/>
            <a:ext cx="2359592" cy="218178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066C884-21F2-4112-9E8F-82F3F730C9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14872" y="1866429"/>
            <a:ext cx="2956894" cy="20303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9FE1D91-B3C7-49FC-9874-E9D25285C06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78316" y="1866429"/>
            <a:ext cx="2652897" cy="224997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54825AA-3BE6-4A3A-9086-BF91E818DAD8}"/>
              </a:ext>
            </a:extLst>
          </p:cNvPr>
          <p:cNvSpPr txBox="1"/>
          <p:nvPr/>
        </p:nvSpPr>
        <p:spPr>
          <a:xfrm>
            <a:off x="495131" y="4431322"/>
            <a:ext cx="21016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Water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AC72E4-F05C-4E06-984A-0F0A8FAA812A}"/>
              </a:ext>
            </a:extLst>
          </p:cNvPr>
          <p:cNvSpPr txBox="1"/>
          <p:nvPr/>
        </p:nvSpPr>
        <p:spPr>
          <a:xfrm>
            <a:off x="9158068" y="4431321"/>
            <a:ext cx="23774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Exercise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BDAB89-761E-4DDA-B931-4AE2689AB52F}"/>
              </a:ext>
            </a:extLst>
          </p:cNvPr>
          <p:cNvSpPr txBox="1"/>
          <p:nvPr/>
        </p:nvSpPr>
        <p:spPr>
          <a:xfrm>
            <a:off x="3557199" y="4431321"/>
            <a:ext cx="21016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Sleep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A298055-94F8-4B34-AF55-BCF57A8B4AEF}"/>
              </a:ext>
            </a:extLst>
          </p:cNvPr>
          <p:cNvSpPr txBox="1"/>
          <p:nvPr/>
        </p:nvSpPr>
        <p:spPr>
          <a:xfrm>
            <a:off x="6096000" y="4431321"/>
            <a:ext cx="210165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Healthy foods</a:t>
            </a:r>
          </a:p>
        </p:txBody>
      </p:sp>
      <p:pic>
        <p:nvPicPr>
          <p:cNvPr id="1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BA6E6F1-DD09-4227-BE88-A5FDB89BFB8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66966" y="602642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047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7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7B68CD-1B33-4A24-94F7-9D0F07269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3470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This is Tom. Tom wants to be healthy. We are going to help Tom make good choices about how to be healthy.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5EDAB4-1629-42F9-8533-CF1631502C5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805"/>
          <a:stretch/>
        </p:blipFill>
        <p:spPr>
          <a:xfrm>
            <a:off x="4724400" y="1988862"/>
            <a:ext cx="2743200" cy="4355668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ADA859A-7273-47A1-9E2C-AE993C20AD0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76991" y="61457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620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1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7B68CD-1B33-4A24-94F7-9D0F07269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Tom is hungry after school. Should Tom eat these sweets or this apple?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5EDAB4-1629-42F9-8533-CF1631502C5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805"/>
          <a:stretch/>
        </p:blipFill>
        <p:spPr>
          <a:xfrm>
            <a:off x="4724400" y="1882845"/>
            <a:ext cx="2743200" cy="43556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E2BA1BA-C88B-4FCA-8BC1-98BC0E6EBC9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625"/>
          <a:stretch/>
        </p:blipFill>
        <p:spPr>
          <a:xfrm>
            <a:off x="8097079" y="2130588"/>
            <a:ext cx="2867876" cy="33448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321F976-E323-4BC8-9054-7C0F27FF84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200" y="2246449"/>
            <a:ext cx="3055454" cy="3674585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5A1BCF6-A38B-4492-84CE-736CAFBD930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53800" y="609268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522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92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7B68CD-1B33-4A24-94F7-9D0F07269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Mum has told Tom that it is bedtime. Should Tom go to sleep or stay up late and play on his tablet?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5EDAB4-1629-42F9-8533-CF1631502C5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805"/>
          <a:stretch/>
        </p:blipFill>
        <p:spPr>
          <a:xfrm>
            <a:off x="4724400" y="1882845"/>
            <a:ext cx="2743200" cy="43556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98907E0-BC33-4A0F-B3DB-098D91020D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825" y="2230713"/>
            <a:ext cx="4219575" cy="33242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F82919C-4A4C-4C21-BDCE-AA366B33F9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51110" y="2230713"/>
            <a:ext cx="3829050" cy="2990850"/>
          </a:xfrm>
          <a:prstGeom prst="rect">
            <a:avLst/>
          </a:prstGeom>
        </p:spPr>
      </p:pic>
      <p:pic>
        <p:nvPicPr>
          <p:cNvPr id="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2DB8CBB-70A4-471B-8D9A-4E4BDE4C567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82375" y="606618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212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1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7B68CD-1B33-4A24-94F7-9D0F07269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Tom is thirsty. Should Tom drink a can of fizzy cola or a glass of water?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5EDAB4-1629-42F9-8533-CF1631502C5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805"/>
          <a:stretch/>
        </p:blipFill>
        <p:spPr>
          <a:xfrm>
            <a:off x="4724400" y="1882845"/>
            <a:ext cx="2743200" cy="43556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898054B-61D9-449B-8928-EE7A385631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87334" y="2216078"/>
            <a:ext cx="2539856" cy="330619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4344489-8B2B-4F05-8406-D776224ACA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4810" y="2456763"/>
            <a:ext cx="2471186" cy="3515824"/>
          </a:xfrm>
          <a:prstGeom prst="rect">
            <a:avLst/>
          </a:prstGeom>
        </p:spPr>
      </p:pic>
      <p:pic>
        <p:nvPicPr>
          <p:cNvPr id="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A826E77-3FED-453F-86E5-0D0E911B060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53800" y="606203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029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31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7B68CD-1B33-4A24-94F7-9D0F07269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Tom wants to keep fit. Should Tom go for a bike ride or play on his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XBox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5EDAB4-1629-42F9-8533-CF1631502C5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805"/>
          <a:stretch/>
        </p:blipFill>
        <p:spPr>
          <a:xfrm>
            <a:off x="4724400" y="1882845"/>
            <a:ext cx="2743200" cy="43556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250A2F7-645B-4457-9265-7CFBBDC843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8747" y="2582129"/>
            <a:ext cx="4427200" cy="29570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AA5E160-EB6E-4091-86AA-6382C43F8C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15481" y="2287561"/>
            <a:ext cx="3217443" cy="3546233"/>
          </a:xfrm>
          <a:prstGeom prst="rect">
            <a:avLst/>
          </a:prstGeom>
        </p:spPr>
      </p:pic>
      <p:pic>
        <p:nvPicPr>
          <p:cNvPr id="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E3D0484-1786-4CD3-987C-0CCA529F04A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53800" y="605293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660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10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7B68CD-1B33-4A24-94F7-9D0F07269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It is tea time. Should Tom have fish and potatoes or a pizza?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5EDAB4-1629-42F9-8533-CF1631502C5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805"/>
          <a:stretch/>
        </p:blipFill>
        <p:spPr>
          <a:xfrm>
            <a:off x="4724400" y="1882845"/>
            <a:ext cx="2743200" cy="43556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8B50122-11F2-475E-A8BA-EE7E0FF061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0" y="2287561"/>
            <a:ext cx="4191000" cy="27350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BF8E5E7-43D8-4D2B-8F9F-2D56939448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59769" y="2058336"/>
            <a:ext cx="3266040" cy="3193461"/>
          </a:xfrm>
          <a:prstGeom prst="rect">
            <a:avLst/>
          </a:prstGeom>
        </p:spPr>
      </p:pic>
      <p:pic>
        <p:nvPicPr>
          <p:cNvPr id="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2413A96-C9D7-45EE-BD1F-3E4B61F0F8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53800" y="607943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027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54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7B68CD-1B33-4A24-94F7-9D0F07269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Tom is thirsty. Should Tom have a chocolate milkshake or a glass of water?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5EDAB4-1629-42F9-8533-CF1631502C5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805"/>
          <a:stretch/>
        </p:blipFill>
        <p:spPr>
          <a:xfrm>
            <a:off x="4724400" y="1882845"/>
            <a:ext cx="2743200" cy="43556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7B67718-F09F-4D6E-8EE5-6CA1AE25EA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1882845"/>
            <a:ext cx="2869127" cy="43556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CDBCDA2-7F17-425A-9445-158DA0E765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87334" y="2216078"/>
            <a:ext cx="2539856" cy="3306191"/>
          </a:xfrm>
          <a:prstGeom prst="rect">
            <a:avLst/>
          </a:prstGeom>
        </p:spPr>
      </p:pic>
      <p:pic>
        <p:nvPicPr>
          <p:cNvPr id="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9E46226-3EFA-402C-BBD2-27BB18CD69D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63131" y="615568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907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8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160</Words>
  <Application>Microsoft Office PowerPoint</Application>
  <PresentationFormat>Widescreen</PresentationFormat>
  <Paragraphs>14</Paragraphs>
  <Slides>10</Slides>
  <Notes>0</Notes>
  <HiddenSlides>0</HiddenSlides>
  <MMClips>10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Year 1 - PSHE Healthy eating</vt:lpstr>
      <vt:lpstr>What do we need to be healthy?</vt:lpstr>
      <vt:lpstr>This is Tom. Tom wants to be healthy. We are going to help Tom make good choices about how to be healthy. </vt:lpstr>
      <vt:lpstr>Tom is hungry after school. Should Tom eat these sweets or this apple?</vt:lpstr>
      <vt:lpstr>Mum has told Tom that it is bedtime. Should Tom go to sleep or stay up late and play on his tablet?</vt:lpstr>
      <vt:lpstr>Tom is thirsty. Should Tom drink a can of fizzy cola or a glass of water?</vt:lpstr>
      <vt:lpstr>Tom wants to keep fit. Should Tom go for a bike ride or play on his XBox?</vt:lpstr>
      <vt:lpstr>It is tea time. Should Tom have fish and potatoes or a pizza? </vt:lpstr>
      <vt:lpstr>Tom is thirsty. Should Tom have a chocolate milkshake or a glass of water?</vt:lpstr>
      <vt:lpstr>Now have a go at the worksheet.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1 - PSHE Healthy eating</dc:title>
  <dc:creator>Information</dc:creator>
  <cp:lastModifiedBy>Information</cp:lastModifiedBy>
  <cp:revision>6</cp:revision>
  <dcterms:created xsi:type="dcterms:W3CDTF">2021-02-03T12:13:43Z</dcterms:created>
  <dcterms:modified xsi:type="dcterms:W3CDTF">2021-02-03T13:30:17Z</dcterms:modified>
</cp:coreProperties>
</file>