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>
        <p:scale>
          <a:sx n="80" d="100"/>
          <a:sy n="80" d="100"/>
        </p:scale>
        <p:origin x="-888" y="51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start with a loop, then make a curve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e – start with a loop, then make a curve</a:t>
            </a: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24" y="812986"/>
            <a:ext cx="2158504" cy="166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Arc 11"/>
          <p:cNvSpPr/>
          <p:nvPr/>
        </p:nvSpPr>
        <p:spPr>
          <a:xfrm rot="9298605">
            <a:off x="-23288" y="110678"/>
            <a:ext cx="1338216" cy="1880542"/>
          </a:xfrm>
          <a:prstGeom prst="arc">
            <a:avLst>
              <a:gd name="adj1" fmla="val 15092043"/>
              <a:gd name="adj2" fmla="val 17507758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Arc 7"/>
          <p:cNvSpPr/>
          <p:nvPr/>
        </p:nvSpPr>
        <p:spPr>
          <a:xfrm rot="9298605">
            <a:off x="903760" y="110678"/>
            <a:ext cx="1338216" cy="1880542"/>
          </a:xfrm>
          <a:prstGeom prst="arc">
            <a:avLst>
              <a:gd name="adj1" fmla="val 15092043"/>
              <a:gd name="adj2" fmla="val 17507758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296400" y="53275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10" y="695325"/>
            <a:ext cx="18097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59423" y="57214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week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5564" y="446301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peel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see</a:t>
            </a:r>
            <a:endParaRPr lang="en-GB" sz="2800" dirty="0">
              <a:latin typeface="Sassoon Penpals" pitchFamily="50" charset="0"/>
            </a:endParaRP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3858" y="61275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</TotalTime>
  <Words>43</Words>
  <Application>Microsoft Office PowerPoint</Application>
  <PresentationFormat>A4 Paper (210x297 mm)</PresentationFormat>
  <Paragraphs>18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64</cp:revision>
  <dcterms:created xsi:type="dcterms:W3CDTF">2021-01-12T12:51:38Z</dcterms:created>
  <dcterms:modified xsi:type="dcterms:W3CDTF">2021-02-02T15:25:25Z</dcterms:modified>
</cp:coreProperties>
</file>