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64" r:id="rId4"/>
    <p:sldId id="258" r:id="rId5"/>
    <p:sldId id="262" r:id="rId6"/>
    <p:sldId id="259" r:id="rId7"/>
    <p:sldId id="260" r:id="rId8"/>
    <p:sldId id="261" r:id="rId9"/>
    <p:sldId id="263" r:id="rId10"/>
  </p:sldIdLst>
  <p:sldSz cx="12192000" cy="6858000"/>
  <p:notesSz cx="6889750" cy="9607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E7A1C78F-A02E-4C67-94FC-365E0B13CA9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7B968B3D-23DE-418D-ABA3-06B4B9F40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0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4664-224D-4BF0-8DF6-1AA09F4E0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2E7BF-591D-407F-9085-8398A8FB7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272F3-47D0-46B3-AC71-B6DB137A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8F8D-6B72-436B-8000-48C265832A0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F2D20-DF15-471A-A3C4-AB74CCAB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8504D-3B4A-4E5B-9E3B-3182157E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6FEB-C178-41D5-BB94-87E9D39D7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5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BCAEC-7F8E-416B-B7E9-4FCDBFB6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06ED7-2DA6-40E5-B22E-0FC390AC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1EEF0-AB4F-4626-BE2F-9F1A52B3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8F8D-6B72-436B-8000-48C265832A0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19FC1-CD71-4F7E-92BC-35BC7557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BD544-5CB5-4A8F-9BF3-CEA4917B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6FEB-C178-41D5-BB94-87E9D39D7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27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64E9-96AA-4915-A098-D64B50B1A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18263-0610-45B4-8A00-3FF1D4D0D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6BE16-3384-4BA1-9562-3EDC2448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8F8D-6B72-436B-8000-48C265832A0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95F3F-4A60-4891-8185-D4224B21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4AC45-883F-4826-9249-713255C8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6FEB-C178-41D5-BB94-87E9D39D7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9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4B2A-9C51-43C7-B04C-235F4D39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CD2B2-C08A-4C7F-BD8B-6693D992E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F1283-F14A-4E95-93A6-1C28702E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8F8D-6B72-436B-8000-48C265832A0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B1B9F-061D-43FF-A369-E70B7A8D6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85DFE-609A-49A8-A495-32F9CD9F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6FEB-C178-41D5-BB94-87E9D39D7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2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624A-1981-4A14-8AC1-454B4D58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2612B-870E-4192-8148-50DE659C0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3D277-343C-4430-9B3D-3E3E4869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8F8D-6B72-436B-8000-48C265832A0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01E1A-904D-4FCF-8D37-FA817073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B07A2-A501-4C34-97C6-C221C97B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6FEB-C178-41D5-BB94-87E9D39D7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7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3235-A57E-4D98-B52F-F56835BA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4C148-6CE9-4DA6-B425-A5F0028E5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9579C-3B60-4094-899F-B66AF7727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C2D1F-E9E1-42B1-9EB7-0FA5E63E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8F8D-6B72-436B-8000-48C265832A0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C1BCD-D863-4A97-8B59-6FCB7B50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EDB9A-5095-487B-82C8-AF2E1581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6FEB-C178-41D5-BB94-87E9D39D7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26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D465-3970-4D04-9642-4523DB2C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8D3E2-8F01-4687-ACE3-F40A6D4C8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D2D4F-B2A3-4F48-A0B5-1B6952229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A6586-3398-47A4-B2AD-A8B7126E9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83C762-7F5E-4F87-876E-FAEF3E585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AA042F-1761-4CEE-8061-0BC01C98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8F8D-6B72-436B-8000-48C265832A0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51CAA6-7409-4308-8666-FD80D55D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15DC0-CDBC-407E-AE06-55F1445A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6FEB-C178-41D5-BB94-87E9D39D7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17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37F1-1362-4AA8-9282-6380D627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F078F-7A9D-4D51-917F-40B128B6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8F8D-6B72-436B-8000-48C265832A0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00027-67DC-4418-AA39-D1BC2B04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9B42D-2BF6-4386-9BA4-362190CA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6FEB-C178-41D5-BB94-87E9D39D7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3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648E6-6DCC-4F4B-8CF3-9484C344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8F8D-6B72-436B-8000-48C265832A0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E8726-D827-4AE3-89EF-5BD9C969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E90F3-8739-44A0-BEF3-9B642017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6FEB-C178-41D5-BB94-87E9D39D7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8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1FDC-73D9-42CC-8A9B-959B02BE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8F76-2414-4072-80CB-781380786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848E0-7E7B-4D3A-8C05-0552FB11A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174A7-7A07-4F85-85D8-906CEB74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8F8D-6B72-436B-8000-48C265832A0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6B13A-2476-4EBE-9EC9-77F790D3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E0D0E-F4EE-400E-BF4C-BB2AB94D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6FEB-C178-41D5-BB94-87E9D39D7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9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F5B3B-DA10-4362-9B54-9FA48CCB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CCBC4-6EA4-47DD-9E75-C7F4D102C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72D65-B6A0-4254-95F3-7C5E5C782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04E16-45E4-4373-ACBB-97218047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8F8D-6B72-436B-8000-48C265832A0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74B3C-CA13-4EA7-993B-3072320E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1195E-02E4-4A8D-88AC-FA6BA2D3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6FEB-C178-41D5-BB94-87E9D39D7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59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A4CE7-3E47-4C36-B6A8-631F9455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50623-CC38-4839-898B-6B66E1164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A8581-6B9E-49C5-A1E8-A9700C381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28F8D-6B72-436B-8000-48C265832A0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784F4-A15D-43D5-B517-F57389B9B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16BDF-10DE-4F6C-A4A7-C60358980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6FEB-C178-41D5-BB94-87E9D39D7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85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686733-0693-40B2-96C0-741A452C9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050" y="15699"/>
            <a:ext cx="6813900" cy="6826601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729BFF-8A57-4D5B-91F0-8DEB7FFC84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1025" y="3292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6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06CD6-A0F6-4D26-8A93-41A8D7447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486" y="63327"/>
            <a:ext cx="6363027" cy="673134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74163C-3990-44DA-9228-44D0AD60E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9100" y="3559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44EFB3-4FC3-45EE-8FB7-ED1938072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058836"/>
            <a:ext cx="6667499" cy="474032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E3EB9E-D580-4B0F-9743-870B5CA459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0975" y="3330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6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D0F73-196C-4D96-A95C-4F0AC3076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582" y="44276"/>
            <a:ext cx="6540836" cy="676944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F67CE7-A8F5-4AF3-A0A4-C444859A17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4825" y="3349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D31ED9-D12A-4C0E-9E71-41DEC48C5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1" y="1500162"/>
            <a:ext cx="6810474" cy="436723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0F2EA0-D22D-49DD-9336-5840EA6A2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1500" y="342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8D8F8-3F1F-41AC-AFF0-F58E3F1AC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954" y="12524"/>
            <a:ext cx="6636091" cy="683295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4539B2-F942-45E3-9624-86AF37E3EB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0525" y="32257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5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4AF54E-B26E-4512-B79A-2FF4D04F4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034" y="9349"/>
            <a:ext cx="6451932" cy="683930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88835B-4677-43CE-AF7C-067AFB8A49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9675" y="32257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3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EEAEE-8148-4F5A-8069-D2018980D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480" y="6174"/>
            <a:ext cx="6617040" cy="684565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A236EF-F4F4-4FFE-B969-855297ED71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3400" y="30924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8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15EDED-B59B-4593-91C3-7A794357B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0" y="1076268"/>
            <a:ext cx="5746819" cy="501973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A8970D-E7D7-4610-8E91-340C21B3E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9900" y="342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1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Akhtar, Amreen</dc:creator>
  <cp:lastModifiedBy>Linda Hall</cp:lastModifiedBy>
  <cp:revision>5</cp:revision>
  <cp:lastPrinted>2021-01-31T18:01:21Z</cp:lastPrinted>
  <dcterms:created xsi:type="dcterms:W3CDTF">2021-01-26T14:41:24Z</dcterms:created>
  <dcterms:modified xsi:type="dcterms:W3CDTF">2021-01-31T18:01:39Z</dcterms:modified>
</cp:coreProperties>
</file>