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3841-AD12-4FE5-A93C-513B6E49B9C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29127-4B81-478F-A63D-FF5DAE772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3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are in February, but soon we will be in March.</a:t>
            </a:r>
            <a:r>
              <a:rPr lang="en-GB" baseline="0" dirty="0" smtClean="0"/>
              <a:t> February is Winter but March is Spring!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29127-4B81-478F-A63D-FF5DAE772D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1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1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5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6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9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1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5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3" y="24417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observe the changing seasons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9163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Seasons: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56" y="2171844"/>
            <a:ext cx="2094609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68" y="2786207"/>
            <a:ext cx="838352" cy="6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44" y="2319049"/>
            <a:ext cx="2169366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68" y="3004849"/>
            <a:ext cx="884985" cy="8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3270" y="4512829"/>
            <a:ext cx="2732409" cy="1757583"/>
            <a:chOff x="423270" y="4512829"/>
            <a:chExt cx="2732409" cy="17575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531716" y="4611832"/>
            <a:ext cx="2696512" cy="1722943"/>
            <a:chOff x="5531716" y="4611832"/>
            <a:chExt cx="2696512" cy="17229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9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are in Winter, but soon it will be…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5564188"/>
            <a:ext cx="3110345" cy="6127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(Winter)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76963"/>
            <a:ext cx="609600" cy="609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92636" y="5564188"/>
            <a:ext cx="3110345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(Spring)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999" y="2468274"/>
            <a:ext cx="3650673" cy="2394671"/>
            <a:chOff x="5531716" y="4611832"/>
            <a:chExt cx="2696512" cy="17229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79" y="2468274"/>
            <a:ext cx="2972002" cy="24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1" y="3082638"/>
            <a:ext cx="1189522" cy="9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3" y="215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spot the signs of Spring?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1892" y="37832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Spring look like?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5423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650" y="3694113"/>
            <a:ext cx="23812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chicks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5779"/>
          <a:stretch>
            <a:fillRect/>
          </a:stretch>
        </p:blipFill>
        <p:spPr bwMode="auto">
          <a:xfrm>
            <a:off x="755650" y="1704975"/>
            <a:ext cx="23812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77551" y="5661026"/>
            <a:ext cx="2371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bees</a:t>
            </a: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1536"/>
          <a:stretch>
            <a:fillRect/>
          </a:stretch>
        </p:blipFill>
        <p:spPr bwMode="auto">
          <a:xfrm>
            <a:off x="3372788" y="3694113"/>
            <a:ext cx="24892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259945" y="3651251"/>
            <a:ext cx="2047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bluebells</a:t>
            </a: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26891"/>
          <a:stretch>
            <a:fillRect/>
          </a:stretch>
        </p:blipFill>
        <p:spPr bwMode="auto">
          <a:xfrm>
            <a:off x="6259945" y="1684338"/>
            <a:ext cx="20478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6223"/>
          <a:stretch>
            <a:fillRect/>
          </a:stretch>
        </p:blipFill>
        <p:spPr bwMode="auto">
          <a:xfrm>
            <a:off x="9125961" y="3654426"/>
            <a:ext cx="267493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030711" y="5640389"/>
            <a:ext cx="27701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daffodils</a:t>
            </a:r>
          </a:p>
        </p:txBody>
      </p:sp>
    </p:spTree>
    <p:extLst>
      <p:ext uri="{BB962C8B-B14F-4D97-AF65-F5344CB8AC3E}">
        <p14:creationId xmlns:p14="http://schemas.microsoft.com/office/powerpoint/2010/main" val="377929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9"/>
          <a:stretch>
            <a:fillRect/>
          </a:stretch>
        </p:blipFill>
        <p:spPr bwMode="auto">
          <a:xfrm>
            <a:off x="1118466" y="1536988"/>
            <a:ext cx="22002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18466" y="3627510"/>
            <a:ext cx="2190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flower buds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"/>
          <a:stretch>
            <a:fillRect/>
          </a:stretch>
        </p:blipFill>
        <p:spPr bwMode="auto">
          <a:xfrm>
            <a:off x="8234652" y="1536988"/>
            <a:ext cx="24415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34652" y="3600883"/>
            <a:ext cx="2441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blossom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76053" y="5493039"/>
            <a:ext cx="23717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lambs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3"/>
          <a:stretch>
            <a:fillRect/>
          </a:stretch>
        </p:blipFill>
        <p:spPr bwMode="auto">
          <a:xfrm>
            <a:off x="4676053" y="3503901"/>
            <a:ext cx="2371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8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1) Talk to your grown up. Are there any early signs of Spring outside?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2) Draw the early signs of Spring on your worksheet.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Seasons - Answers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0" y="1690688"/>
            <a:ext cx="2094609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2" y="2305051"/>
            <a:ext cx="838352" cy="6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34" y="1697903"/>
            <a:ext cx="2169366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8" y="2383703"/>
            <a:ext cx="884985" cy="8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0979" y="3651644"/>
            <a:ext cx="2732409" cy="1757583"/>
            <a:chOff x="423270" y="4512829"/>
            <a:chExt cx="2732409" cy="175758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925946" y="4099214"/>
            <a:ext cx="2696512" cy="1722943"/>
            <a:chOff x="5531716" y="4611832"/>
            <a:chExt cx="2696512" cy="17229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81891" y="5822157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9332" y="3709725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6496" y="6006823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5285" y="3843603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we are in February, but soon we will be in March.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is Winter but March is Spring!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5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145</Words>
  <Application>Microsoft Office PowerPoint</Application>
  <PresentationFormat>Widescreen</PresentationFormat>
  <Paragraphs>40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Sassoon Infant Rg</vt:lpstr>
      <vt:lpstr>Twinkl</vt:lpstr>
      <vt:lpstr>Office Theme</vt:lpstr>
      <vt:lpstr>Learning Intention:   To observe the changing seasons</vt:lpstr>
      <vt:lpstr>The Seasons:</vt:lpstr>
      <vt:lpstr>We are in Winter, but soon it will be…</vt:lpstr>
      <vt:lpstr>How can we spot the signs of Spring?</vt:lpstr>
      <vt:lpstr>PowerPoint Presentation</vt:lpstr>
      <vt:lpstr>PowerPoint Presentation</vt:lpstr>
      <vt:lpstr>Your turn:</vt:lpstr>
      <vt:lpstr>The Seasons - Answers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 To observe the changing seasons</dc:title>
  <dc:creator>Kiddy, Rubie</dc:creator>
  <cp:lastModifiedBy>Kiddy, Rubie</cp:lastModifiedBy>
  <cp:revision>10</cp:revision>
  <dcterms:created xsi:type="dcterms:W3CDTF">2021-02-24T11:01:54Z</dcterms:created>
  <dcterms:modified xsi:type="dcterms:W3CDTF">2021-02-24T15:21:40Z</dcterms:modified>
</cp:coreProperties>
</file>