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6" r:id="rId2"/>
    <p:sldId id="281" r:id="rId3"/>
    <p:sldId id="257" r:id="rId4"/>
    <p:sldId id="260" r:id="rId5"/>
    <p:sldId id="266" r:id="rId6"/>
    <p:sldId id="262" r:id="rId7"/>
    <p:sldId id="263" r:id="rId8"/>
    <p:sldId id="269" r:id="rId9"/>
    <p:sldId id="272" r:id="rId10"/>
    <p:sldId id="277" r:id="rId11"/>
    <p:sldId id="273" r:id="rId12"/>
    <p:sldId id="278"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60"/>
  </p:normalViewPr>
  <p:slideViewPr>
    <p:cSldViewPr snapToGrid="0">
      <p:cViewPr varScale="1">
        <p:scale>
          <a:sx n="86" d="100"/>
          <a:sy n="86" d="100"/>
        </p:scale>
        <p:origin x="7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091A7-6F51-413F-85E2-52B310CF6718}" type="datetimeFigureOut">
              <a:rPr lang="en-GB" smtClean="0"/>
              <a:t>06/02/2021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203F8-52B0-48C4-A72B-716FDDE3D29A}" type="slidenum">
              <a:rPr lang="en-GB" smtClean="0"/>
              <a:t>‹#›</a:t>
            </a:fld>
            <a:endParaRPr lang="en-GB"/>
          </a:p>
        </p:txBody>
      </p:sp>
    </p:spTree>
    <p:extLst>
      <p:ext uri="{BB962C8B-B14F-4D97-AF65-F5344CB8AC3E}">
        <p14:creationId xmlns:p14="http://schemas.microsoft.com/office/powerpoint/2010/main" val="224012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todays music lesson we will be looking at and listening to bands and music from the 1960s and 1970s</a:t>
            </a:r>
          </a:p>
        </p:txBody>
      </p:sp>
      <p:sp>
        <p:nvSpPr>
          <p:cNvPr id="4" name="Slide Number Placeholder 3"/>
          <p:cNvSpPr>
            <a:spLocks noGrp="1"/>
          </p:cNvSpPr>
          <p:nvPr>
            <p:ph type="sldNum" sz="quarter" idx="5"/>
          </p:nvPr>
        </p:nvSpPr>
        <p:spPr/>
        <p:txBody>
          <a:bodyPr/>
          <a:lstStyle/>
          <a:p>
            <a:fld id="{141203F8-52B0-48C4-A72B-716FDDE3D29A}" type="slidenum">
              <a:rPr lang="en-GB" smtClean="0"/>
              <a:t>1</a:t>
            </a:fld>
            <a:endParaRPr lang="en-GB"/>
          </a:p>
        </p:txBody>
      </p:sp>
    </p:spTree>
    <p:extLst>
      <p:ext uri="{BB962C8B-B14F-4D97-AF65-F5344CB8AC3E}">
        <p14:creationId xmlns:p14="http://schemas.microsoft.com/office/powerpoint/2010/main" val="3256406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is called don’t stop me now and is still played today. Lets listen for the instruments.</a:t>
            </a:r>
          </a:p>
        </p:txBody>
      </p:sp>
      <p:sp>
        <p:nvSpPr>
          <p:cNvPr id="4" name="Slide Number Placeholder 3"/>
          <p:cNvSpPr>
            <a:spLocks noGrp="1"/>
          </p:cNvSpPr>
          <p:nvPr>
            <p:ph type="sldNum" sz="quarter" idx="5"/>
          </p:nvPr>
        </p:nvSpPr>
        <p:spPr/>
        <p:txBody>
          <a:bodyPr/>
          <a:lstStyle/>
          <a:p>
            <a:fld id="{141203F8-52B0-48C4-A72B-716FDDE3D29A}" type="slidenum">
              <a:rPr lang="en-GB" smtClean="0"/>
              <a:t>10</a:t>
            </a:fld>
            <a:endParaRPr lang="en-GB"/>
          </a:p>
        </p:txBody>
      </p:sp>
    </p:spTree>
    <p:extLst>
      <p:ext uri="{BB962C8B-B14F-4D97-AF65-F5344CB8AC3E}">
        <p14:creationId xmlns:p14="http://schemas.microsoft.com/office/powerpoint/2010/main" val="242007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solo musician David bowie and his music was pop rock – lets listen to his music, is it similar to Elton johns pop or queens rock?</a:t>
            </a:r>
          </a:p>
        </p:txBody>
      </p:sp>
      <p:sp>
        <p:nvSpPr>
          <p:cNvPr id="4" name="Slide Number Placeholder 3"/>
          <p:cNvSpPr>
            <a:spLocks noGrp="1"/>
          </p:cNvSpPr>
          <p:nvPr>
            <p:ph type="sldNum" sz="quarter" idx="5"/>
          </p:nvPr>
        </p:nvSpPr>
        <p:spPr/>
        <p:txBody>
          <a:bodyPr/>
          <a:lstStyle/>
          <a:p>
            <a:fld id="{141203F8-52B0-48C4-A72B-716FDDE3D29A}" type="slidenum">
              <a:rPr lang="en-GB" smtClean="0"/>
              <a:t>11</a:t>
            </a:fld>
            <a:endParaRPr lang="en-GB"/>
          </a:p>
        </p:txBody>
      </p:sp>
    </p:spTree>
    <p:extLst>
      <p:ext uri="{BB962C8B-B14F-4D97-AF65-F5344CB8AC3E}">
        <p14:creationId xmlns:p14="http://schemas.microsoft.com/office/powerpoint/2010/main" val="84409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is called </a:t>
            </a:r>
            <a:r>
              <a:rPr lang="en-GB" dirty="0" err="1"/>
              <a:t>starman</a:t>
            </a:r>
            <a:r>
              <a:rPr lang="en-GB" dirty="0"/>
              <a:t>, what instruments can you hear?</a:t>
            </a:r>
          </a:p>
        </p:txBody>
      </p:sp>
      <p:sp>
        <p:nvSpPr>
          <p:cNvPr id="4" name="Slide Number Placeholder 3"/>
          <p:cNvSpPr>
            <a:spLocks noGrp="1"/>
          </p:cNvSpPr>
          <p:nvPr>
            <p:ph type="sldNum" sz="quarter" idx="5"/>
          </p:nvPr>
        </p:nvSpPr>
        <p:spPr/>
        <p:txBody>
          <a:bodyPr/>
          <a:lstStyle/>
          <a:p>
            <a:fld id="{141203F8-52B0-48C4-A72B-716FDDE3D29A}" type="slidenum">
              <a:rPr lang="en-GB" smtClean="0"/>
              <a:t>12</a:t>
            </a:fld>
            <a:endParaRPr lang="en-GB"/>
          </a:p>
        </p:txBody>
      </p:sp>
    </p:spTree>
    <p:extLst>
      <p:ext uri="{BB962C8B-B14F-4D97-AF65-F5344CB8AC3E}">
        <p14:creationId xmlns:p14="http://schemas.microsoft.com/office/powerpoint/2010/main" val="230614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for a challenge!</a:t>
            </a:r>
          </a:p>
        </p:txBody>
      </p:sp>
      <p:sp>
        <p:nvSpPr>
          <p:cNvPr id="4" name="Slide Number Placeholder 3"/>
          <p:cNvSpPr>
            <a:spLocks noGrp="1"/>
          </p:cNvSpPr>
          <p:nvPr>
            <p:ph type="sldNum" sz="quarter" idx="5"/>
          </p:nvPr>
        </p:nvSpPr>
        <p:spPr/>
        <p:txBody>
          <a:bodyPr/>
          <a:lstStyle/>
          <a:p>
            <a:fld id="{141203F8-52B0-48C4-A72B-716FDDE3D29A}" type="slidenum">
              <a:rPr lang="en-GB" smtClean="0"/>
              <a:t>13</a:t>
            </a:fld>
            <a:endParaRPr lang="en-GB"/>
          </a:p>
        </p:txBody>
      </p:sp>
    </p:spTree>
    <p:extLst>
      <p:ext uri="{BB962C8B-B14F-4D97-AF65-F5344CB8AC3E}">
        <p14:creationId xmlns:p14="http://schemas.microsoft.com/office/powerpoint/2010/main" val="204539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lets look at some common instruments that were and still are used… we have some of these in school! tambourine, symbols, trumpet, acoustic guitar, electric guitar, piano, drums, hand bells</a:t>
            </a:r>
          </a:p>
        </p:txBody>
      </p:sp>
      <p:sp>
        <p:nvSpPr>
          <p:cNvPr id="4" name="Slide Number Placeholder 3"/>
          <p:cNvSpPr>
            <a:spLocks noGrp="1"/>
          </p:cNvSpPr>
          <p:nvPr>
            <p:ph type="sldNum" sz="quarter" idx="5"/>
          </p:nvPr>
        </p:nvSpPr>
        <p:spPr/>
        <p:txBody>
          <a:bodyPr/>
          <a:lstStyle/>
          <a:p>
            <a:fld id="{141203F8-52B0-48C4-A72B-716FDDE3D29A}" type="slidenum">
              <a:rPr lang="en-GB" smtClean="0"/>
              <a:t>2</a:t>
            </a:fld>
            <a:endParaRPr lang="en-GB"/>
          </a:p>
        </p:txBody>
      </p:sp>
    </p:spTree>
    <p:extLst>
      <p:ext uri="{BB962C8B-B14F-4D97-AF65-F5344CB8AC3E}">
        <p14:creationId xmlns:p14="http://schemas.microsoft.com/office/powerpoint/2010/main" val="161390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1960s were very popular for rock music, also known as a music genre, all around the world. Lets look at some bands and listen to some of the music from the 1960s. </a:t>
            </a:r>
          </a:p>
        </p:txBody>
      </p:sp>
      <p:sp>
        <p:nvSpPr>
          <p:cNvPr id="4" name="Slide Number Placeholder 3"/>
          <p:cNvSpPr>
            <a:spLocks noGrp="1"/>
          </p:cNvSpPr>
          <p:nvPr>
            <p:ph type="sldNum" sz="quarter" idx="5"/>
          </p:nvPr>
        </p:nvSpPr>
        <p:spPr/>
        <p:txBody>
          <a:bodyPr/>
          <a:lstStyle/>
          <a:p>
            <a:fld id="{141203F8-52B0-48C4-A72B-716FDDE3D29A}" type="slidenum">
              <a:rPr lang="en-GB" smtClean="0"/>
              <a:t>3</a:t>
            </a:fld>
            <a:endParaRPr lang="en-GB"/>
          </a:p>
        </p:txBody>
      </p:sp>
    </p:spTree>
    <p:extLst>
      <p:ext uri="{BB962C8B-B14F-4D97-AF65-F5344CB8AC3E}">
        <p14:creationId xmlns:p14="http://schemas.microsoft.com/office/powerpoint/2010/main" val="340026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a:t>
            </a:r>
            <a:r>
              <a:rPr lang="en-GB" dirty="0" err="1"/>
              <a:t>beatles</a:t>
            </a:r>
            <a:r>
              <a:rPr lang="en-GB" dirty="0"/>
              <a:t>, they are still very popular today. There were a British rock band.</a:t>
            </a:r>
          </a:p>
        </p:txBody>
      </p:sp>
      <p:sp>
        <p:nvSpPr>
          <p:cNvPr id="4" name="Slide Number Placeholder 3"/>
          <p:cNvSpPr>
            <a:spLocks noGrp="1"/>
          </p:cNvSpPr>
          <p:nvPr>
            <p:ph type="sldNum" sz="quarter" idx="5"/>
          </p:nvPr>
        </p:nvSpPr>
        <p:spPr/>
        <p:txBody>
          <a:bodyPr/>
          <a:lstStyle/>
          <a:p>
            <a:fld id="{141203F8-52B0-48C4-A72B-716FDDE3D29A}" type="slidenum">
              <a:rPr lang="en-GB" smtClean="0"/>
              <a:t>4</a:t>
            </a:fld>
            <a:endParaRPr lang="en-GB"/>
          </a:p>
        </p:txBody>
      </p:sp>
    </p:spTree>
    <p:extLst>
      <p:ext uri="{BB962C8B-B14F-4D97-AF65-F5344CB8AC3E}">
        <p14:creationId xmlns:p14="http://schemas.microsoft.com/office/powerpoint/2010/main" val="90315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is called penny lane, how many different instruments can you hear?</a:t>
            </a:r>
          </a:p>
        </p:txBody>
      </p:sp>
      <p:sp>
        <p:nvSpPr>
          <p:cNvPr id="4" name="Slide Number Placeholder 3"/>
          <p:cNvSpPr>
            <a:spLocks noGrp="1"/>
          </p:cNvSpPr>
          <p:nvPr>
            <p:ph type="sldNum" sz="quarter" idx="5"/>
          </p:nvPr>
        </p:nvSpPr>
        <p:spPr/>
        <p:txBody>
          <a:bodyPr/>
          <a:lstStyle/>
          <a:p>
            <a:fld id="{141203F8-52B0-48C4-A72B-716FDDE3D29A}" type="slidenum">
              <a:rPr lang="en-GB" smtClean="0"/>
              <a:t>5</a:t>
            </a:fld>
            <a:endParaRPr lang="en-GB"/>
          </a:p>
        </p:txBody>
      </p:sp>
    </p:spTree>
    <p:extLst>
      <p:ext uri="{BB962C8B-B14F-4D97-AF65-F5344CB8AC3E}">
        <p14:creationId xmlns:p14="http://schemas.microsoft.com/office/powerpoint/2010/main" val="155665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beach boys, there were an American rock band. Lets listen to one of their songs, is it similar or different to the British rock we just listened to?</a:t>
            </a:r>
          </a:p>
        </p:txBody>
      </p:sp>
      <p:sp>
        <p:nvSpPr>
          <p:cNvPr id="4" name="Slide Number Placeholder 3"/>
          <p:cNvSpPr>
            <a:spLocks noGrp="1"/>
          </p:cNvSpPr>
          <p:nvPr>
            <p:ph type="sldNum" sz="quarter" idx="5"/>
          </p:nvPr>
        </p:nvSpPr>
        <p:spPr/>
        <p:txBody>
          <a:bodyPr/>
          <a:lstStyle/>
          <a:p>
            <a:fld id="{141203F8-52B0-48C4-A72B-716FDDE3D29A}" type="slidenum">
              <a:rPr lang="en-GB" smtClean="0"/>
              <a:t>6</a:t>
            </a:fld>
            <a:endParaRPr lang="en-GB"/>
          </a:p>
        </p:txBody>
      </p:sp>
    </p:spTree>
    <p:extLst>
      <p:ext uri="{BB962C8B-B14F-4D97-AF65-F5344CB8AC3E}">
        <p14:creationId xmlns:p14="http://schemas.microsoft.com/office/powerpoint/2010/main" val="82354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is called good vibrations, what instruments can you hear?</a:t>
            </a:r>
          </a:p>
        </p:txBody>
      </p:sp>
      <p:sp>
        <p:nvSpPr>
          <p:cNvPr id="4" name="Slide Number Placeholder 3"/>
          <p:cNvSpPr>
            <a:spLocks noGrp="1"/>
          </p:cNvSpPr>
          <p:nvPr>
            <p:ph type="sldNum" sz="quarter" idx="5"/>
          </p:nvPr>
        </p:nvSpPr>
        <p:spPr/>
        <p:txBody>
          <a:bodyPr/>
          <a:lstStyle/>
          <a:p>
            <a:fld id="{141203F8-52B0-48C4-A72B-716FDDE3D29A}" type="slidenum">
              <a:rPr lang="en-GB" smtClean="0"/>
              <a:t>7</a:t>
            </a:fld>
            <a:endParaRPr lang="en-GB"/>
          </a:p>
        </p:txBody>
      </p:sp>
    </p:spTree>
    <p:extLst>
      <p:ext uri="{BB962C8B-B14F-4D97-AF65-F5344CB8AC3E}">
        <p14:creationId xmlns:p14="http://schemas.microsoft.com/office/powerpoint/2010/main" val="182632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 music and soft rock, music genres, were popular in the 1970s. Soft rock was different to the rock music of the 1960s as it was usually slower and used less electric </a:t>
            </a:r>
            <a:r>
              <a:rPr lang="en-GB" dirty="0" err="1"/>
              <a:t>intrustments</a:t>
            </a:r>
            <a:r>
              <a:rPr lang="en-GB" dirty="0"/>
              <a:t>. Lets look at some popular 1970s bands and their music.</a:t>
            </a:r>
          </a:p>
        </p:txBody>
      </p:sp>
      <p:sp>
        <p:nvSpPr>
          <p:cNvPr id="4" name="Slide Number Placeholder 3"/>
          <p:cNvSpPr>
            <a:spLocks noGrp="1"/>
          </p:cNvSpPr>
          <p:nvPr>
            <p:ph type="sldNum" sz="quarter" idx="5"/>
          </p:nvPr>
        </p:nvSpPr>
        <p:spPr/>
        <p:txBody>
          <a:bodyPr/>
          <a:lstStyle/>
          <a:p>
            <a:fld id="{141203F8-52B0-48C4-A72B-716FDDE3D29A}" type="slidenum">
              <a:rPr lang="en-GB" smtClean="0"/>
              <a:t>8</a:t>
            </a:fld>
            <a:endParaRPr lang="en-GB"/>
          </a:p>
        </p:txBody>
      </p:sp>
    </p:spTree>
    <p:extLst>
      <p:ext uri="{BB962C8B-B14F-4D97-AF65-F5344CB8AC3E}">
        <p14:creationId xmlns:p14="http://schemas.microsoft.com/office/powerpoint/2010/main" val="409638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queen, they were a 1970s rock band. Lets have a listen to their music, does it sound the same as the 1960s rock?</a:t>
            </a:r>
          </a:p>
        </p:txBody>
      </p:sp>
      <p:sp>
        <p:nvSpPr>
          <p:cNvPr id="4" name="Slide Number Placeholder 3"/>
          <p:cNvSpPr>
            <a:spLocks noGrp="1"/>
          </p:cNvSpPr>
          <p:nvPr>
            <p:ph type="sldNum" sz="quarter" idx="5"/>
          </p:nvPr>
        </p:nvSpPr>
        <p:spPr/>
        <p:txBody>
          <a:bodyPr/>
          <a:lstStyle/>
          <a:p>
            <a:fld id="{141203F8-52B0-48C4-A72B-716FDDE3D29A}" type="slidenum">
              <a:rPr lang="en-GB" smtClean="0"/>
              <a:t>9</a:t>
            </a:fld>
            <a:endParaRPr lang="en-GB"/>
          </a:p>
        </p:txBody>
      </p:sp>
    </p:spTree>
    <p:extLst>
      <p:ext uri="{BB962C8B-B14F-4D97-AF65-F5344CB8AC3E}">
        <p14:creationId xmlns:p14="http://schemas.microsoft.com/office/powerpoint/2010/main" val="132075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112C-927C-4CB5-BB58-7E959A5E13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B6EE6B-2D0B-4EAE-B440-471A4B262B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67AB49-F8BD-4554-8742-696A2699EC44}"/>
              </a:ext>
            </a:extLst>
          </p:cNvPr>
          <p:cNvSpPr>
            <a:spLocks noGrp="1"/>
          </p:cNvSpPr>
          <p:nvPr>
            <p:ph type="dt" sz="half" idx="10"/>
          </p:nvPr>
        </p:nvSpPr>
        <p:spPr/>
        <p:txBody>
          <a:bodyPr/>
          <a:lstStyle/>
          <a:p>
            <a:fld id="{72D9BC4E-C4B2-4585-95B7-0AB48D28602C}" type="datetimeFigureOut">
              <a:rPr lang="en-GB" smtClean="0"/>
              <a:t>06/02/2021</a:t>
            </a:fld>
            <a:endParaRPr lang="en-GB"/>
          </a:p>
        </p:txBody>
      </p:sp>
      <p:sp>
        <p:nvSpPr>
          <p:cNvPr id="5" name="Footer Placeholder 4">
            <a:extLst>
              <a:ext uri="{FF2B5EF4-FFF2-40B4-BE49-F238E27FC236}">
                <a16:creationId xmlns:a16="http://schemas.microsoft.com/office/drawing/2014/main" id="{556774C3-31F3-40B9-A2E0-23643A3163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15FB23-8DA2-4AA6-AD50-5E97D1F966FF}"/>
              </a:ext>
            </a:extLst>
          </p:cNvPr>
          <p:cNvSpPr>
            <a:spLocks noGrp="1"/>
          </p:cNvSpPr>
          <p:nvPr>
            <p:ph type="sldNum" sz="quarter" idx="12"/>
          </p:nvPr>
        </p:nvSpPr>
        <p:spPr/>
        <p:txBody>
          <a:bodyPr/>
          <a:lstStyle/>
          <a:p>
            <a:fld id="{95B586CF-859C-4B6D-B681-031A5C574915}" type="slidenum">
              <a:rPr lang="en-GB" smtClean="0"/>
              <a:t>‹#›</a:t>
            </a:fld>
            <a:endParaRPr lang="en-GB"/>
          </a:p>
        </p:txBody>
      </p:sp>
    </p:spTree>
    <p:extLst>
      <p:ext uri="{BB962C8B-B14F-4D97-AF65-F5344CB8AC3E}">
        <p14:creationId xmlns:p14="http://schemas.microsoft.com/office/powerpoint/2010/main" val="291096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174B-1F74-47C1-B005-8D151A34F4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9DA089-2444-47E5-8909-A920DF9345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81DE0C-0DBA-41C6-B28C-796EE10320C7}"/>
              </a:ext>
            </a:extLst>
          </p:cNvPr>
          <p:cNvSpPr>
            <a:spLocks noGrp="1"/>
          </p:cNvSpPr>
          <p:nvPr>
            <p:ph type="dt" sz="half" idx="10"/>
          </p:nvPr>
        </p:nvSpPr>
        <p:spPr/>
        <p:txBody>
          <a:bodyPr/>
          <a:lstStyle/>
          <a:p>
            <a:fld id="{72D9BC4E-C4B2-4585-95B7-0AB48D28602C}" type="datetimeFigureOut">
              <a:rPr lang="en-GB" smtClean="0"/>
              <a:t>06/02/2021</a:t>
            </a:fld>
            <a:endParaRPr lang="en-GB"/>
          </a:p>
        </p:txBody>
      </p:sp>
      <p:sp>
        <p:nvSpPr>
          <p:cNvPr id="5" name="Footer Placeholder 4">
            <a:extLst>
              <a:ext uri="{FF2B5EF4-FFF2-40B4-BE49-F238E27FC236}">
                <a16:creationId xmlns:a16="http://schemas.microsoft.com/office/drawing/2014/main" id="{9DFF026B-5A69-4CC6-AFCD-2F30217AE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A9A81-54A1-4864-8611-0DC7FDAC9956}"/>
              </a:ext>
            </a:extLst>
          </p:cNvPr>
          <p:cNvSpPr>
            <a:spLocks noGrp="1"/>
          </p:cNvSpPr>
          <p:nvPr>
            <p:ph type="sldNum" sz="quarter" idx="12"/>
          </p:nvPr>
        </p:nvSpPr>
        <p:spPr/>
        <p:txBody>
          <a:bodyPr/>
          <a:lstStyle/>
          <a:p>
            <a:fld id="{95B586CF-859C-4B6D-B681-031A5C574915}" type="slidenum">
              <a:rPr lang="en-GB" smtClean="0"/>
              <a:t>‹#›</a:t>
            </a:fld>
            <a:endParaRPr lang="en-GB"/>
          </a:p>
        </p:txBody>
      </p:sp>
    </p:spTree>
    <p:extLst>
      <p:ext uri="{BB962C8B-B14F-4D97-AF65-F5344CB8AC3E}">
        <p14:creationId xmlns:p14="http://schemas.microsoft.com/office/powerpoint/2010/main" val="304860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36BD6B-3373-4DFC-8427-CAC91D3357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DF15E7-EC1C-44D3-B372-79B137B39E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F0A59-CD0C-49E1-8360-1D4F44092EB1}"/>
              </a:ext>
            </a:extLst>
          </p:cNvPr>
          <p:cNvSpPr>
            <a:spLocks noGrp="1"/>
          </p:cNvSpPr>
          <p:nvPr>
            <p:ph type="dt" sz="half" idx="10"/>
          </p:nvPr>
        </p:nvSpPr>
        <p:spPr/>
        <p:txBody>
          <a:bodyPr/>
          <a:lstStyle/>
          <a:p>
            <a:fld id="{72D9BC4E-C4B2-4585-95B7-0AB48D28602C}" type="datetimeFigureOut">
              <a:rPr lang="en-GB" smtClean="0"/>
              <a:t>06/02/2021</a:t>
            </a:fld>
            <a:endParaRPr lang="en-GB"/>
          </a:p>
        </p:txBody>
      </p:sp>
      <p:sp>
        <p:nvSpPr>
          <p:cNvPr id="5" name="Footer Placeholder 4">
            <a:extLst>
              <a:ext uri="{FF2B5EF4-FFF2-40B4-BE49-F238E27FC236}">
                <a16:creationId xmlns:a16="http://schemas.microsoft.com/office/drawing/2014/main" id="{91810E8D-FDE9-4E6B-9C58-8D013B86C7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DB3ED2-DE67-4A91-9E00-FC51500EACC8}"/>
              </a:ext>
            </a:extLst>
          </p:cNvPr>
          <p:cNvSpPr>
            <a:spLocks noGrp="1"/>
          </p:cNvSpPr>
          <p:nvPr>
            <p:ph type="sldNum" sz="quarter" idx="12"/>
          </p:nvPr>
        </p:nvSpPr>
        <p:spPr/>
        <p:txBody>
          <a:bodyPr/>
          <a:lstStyle/>
          <a:p>
            <a:fld id="{95B586CF-859C-4B6D-B681-031A5C574915}" type="slidenum">
              <a:rPr lang="en-GB" smtClean="0"/>
              <a:t>‹#›</a:t>
            </a:fld>
            <a:endParaRPr lang="en-GB"/>
          </a:p>
        </p:txBody>
      </p:sp>
    </p:spTree>
    <p:extLst>
      <p:ext uri="{BB962C8B-B14F-4D97-AF65-F5344CB8AC3E}">
        <p14:creationId xmlns:p14="http://schemas.microsoft.com/office/powerpoint/2010/main" val="222161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2AB6-1075-4084-BD62-85D5E950FE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881A2F-FF2B-403A-9294-93AC8546E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EE24C4-9376-49C4-80CA-DD038D931B93}"/>
              </a:ext>
            </a:extLst>
          </p:cNvPr>
          <p:cNvSpPr>
            <a:spLocks noGrp="1"/>
          </p:cNvSpPr>
          <p:nvPr>
            <p:ph type="dt" sz="half" idx="10"/>
          </p:nvPr>
        </p:nvSpPr>
        <p:spPr/>
        <p:txBody>
          <a:bodyPr/>
          <a:lstStyle/>
          <a:p>
            <a:fld id="{72D9BC4E-C4B2-4585-95B7-0AB48D28602C}" type="datetimeFigureOut">
              <a:rPr lang="en-GB" smtClean="0"/>
              <a:t>06/02/2021</a:t>
            </a:fld>
            <a:endParaRPr lang="en-GB"/>
          </a:p>
        </p:txBody>
      </p:sp>
      <p:sp>
        <p:nvSpPr>
          <p:cNvPr id="5" name="Footer Placeholder 4">
            <a:extLst>
              <a:ext uri="{FF2B5EF4-FFF2-40B4-BE49-F238E27FC236}">
                <a16:creationId xmlns:a16="http://schemas.microsoft.com/office/drawing/2014/main" id="{D03AF774-E9E2-483C-9F36-A9B02DF1FA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7C7D8C-C050-4195-B019-1B226F50DD86}"/>
              </a:ext>
            </a:extLst>
          </p:cNvPr>
          <p:cNvSpPr>
            <a:spLocks noGrp="1"/>
          </p:cNvSpPr>
          <p:nvPr>
            <p:ph type="sldNum" sz="quarter" idx="12"/>
          </p:nvPr>
        </p:nvSpPr>
        <p:spPr/>
        <p:txBody>
          <a:bodyPr/>
          <a:lstStyle/>
          <a:p>
            <a:fld id="{95B586CF-859C-4B6D-B681-031A5C574915}" type="slidenum">
              <a:rPr lang="en-GB" smtClean="0"/>
              <a:t>‹#›</a:t>
            </a:fld>
            <a:endParaRPr lang="en-GB"/>
          </a:p>
        </p:txBody>
      </p:sp>
    </p:spTree>
    <p:extLst>
      <p:ext uri="{BB962C8B-B14F-4D97-AF65-F5344CB8AC3E}">
        <p14:creationId xmlns:p14="http://schemas.microsoft.com/office/powerpoint/2010/main" val="298832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F4875-4547-4617-B7FA-765488B999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D98011-B269-4779-9492-930DAFEC7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374AD0-D723-4B0F-9FB6-520FD09BF0F5}"/>
              </a:ext>
            </a:extLst>
          </p:cNvPr>
          <p:cNvSpPr>
            <a:spLocks noGrp="1"/>
          </p:cNvSpPr>
          <p:nvPr>
            <p:ph type="dt" sz="half" idx="10"/>
          </p:nvPr>
        </p:nvSpPr>
        <p:spPr/>
        <p:txBody>
          <a:bodyPr/>
          <a:lstStyle/>
          <a:p>
            <a:fld id="{72D9BC4E-C4B2-4585-95B7-0AB48D28602C}" type="datetimeFigureOut">
              <a:rPr lang="en-GB" smtClean="0"/>
              <a:t>06/02/2021</a:t>
            </a:fld>
            <a:endParaRPr lang="en-GB"/>
          </a:p>
        </p:txBody>
      </p:sp>
      <p:sp>
        <p:nvSpPr>
          <p:cNvPr id="5" name="Footer Placeholder 4">
            <a:extLst>
              <a:ext uri="{FF2B5EF4-FFF2-40B4-BE49-F238E27FC236}">
                <a16:creationId xmlns:a16="http://schemas.microsoft.com/office/drawing/2014/main" id="{DEB179E8-E7F9-4D90-8772-9C8DD644B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A28182-A9A3-427F-9DD0-7E5A95ABA75F}"/>
              </a:ext>
            </a:extLst>
          </p:cNvPr>
          <p:cNvSpPr>
            <a:spLocks noGrp="1"/>
          </p:cNvSpPr>
          <p:nvPr>
            <p:ph type="sldNum" sz="quarter" idx="12"/>
          </p:nvPr>
        </p:nvSpPr>
        <p:spPr/>
        <p:txBody>
          <a:bodyPr/>
          <a:lstStyle/>
          <a:p>
            <a:fld id="{95B586CF-859C-4B6D-B681-031A5C574915}" type="slidenum">
              <a:rPr lang="en-GB" smtClean="0"/>
              <a:t>‹#›</a:t>
            </a:fld>
            <a:endParaRPr lang="en-GB"/>
          </a:p>
        </p:txBody>
      </p:sp>
    </p:spTree>
    <p:extLst>
      <p:ext uri="{BB962C8B-B14F-4D97-AF65-F5344CB8AC3E}">
        <p14:creationId xmlns:p14="http://schemas.microsoft.com/office/powerpoint/2010/main" val="305399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E624-DA8D-4AE7-A321-F28DC7F8DF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7111C9-949A-40BF-AA89-9B9A266D6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DCCCB-53AA-4A3B-A069-E920D7D84C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1619F0-669F-47DF-BD88-EF0C16FB3550}"/>
              </a:ext>
            </a:extLst>
          </p:cNvPr>
          <p:cNvSpPr>
            <a:spLocks noGrp="1"/>
          </p:cNvSpPr>
          <p:nvPr>
            <p:ph type="dt" sz="half" idx="10"/>
          </p:nvPr>
        </p:nvSpPr>
        <p:spPr/>
        <p:txBody>
          <a:bodyPr/>
          <a:lstStyle/>
          <a:p>
            <a:fld id="{72D9BC4E-C4B2-4585-95B7-0AB48D28602C}" type="datetimeFigureOut">
              <a:rPr lang="en-GB" smtClean="0"/>
              <a:t>06/02/2021</a:t>
            </a:fld>
            <a:endParaRPr lang="en-GB"/>
          </a:p>
        </p:txBody>
      </p:sp>
      <p:sp>
        <p:nvSpPr>
          <p:cNvPr id="6" name="Footer Placeholder 5">
            <a:extLst>
              <a:ext uri="{FF2B5EF4-FFF2-40B4-BE49-F238E27FC236}">
                <a16:creationId xmlns:a16="http://schemas.microsoft.com/office/drawing/2014/main" id="{5B79E706-B486-4E23-9412-2BD3A460F6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5F7F9A-FE31-4E3A-8E28-E9978B32AB7B}"/>
              </a:ext>
            </a:extLst>
          </p:cNvPr>
          <p:cNvSpPr>
            <a:spLocks noGrp="1"/>
          </p:cNvSpPr>
          <p:nvPr>
            <p:ph type="sldNum" sz="quarter" idx="12"/>
          </p:nvPr>
        </p:nvSpPr>
        <p:spPr/>
        <p:txBody>
          <a:bodyPr/>
          <a:lstStyle/>
          <a:p>
            <a:fld id="{95B586CF-859C-4B6D-B681-031A5C574915}" type="slidenum">
              <a:rPr lang="en-GB" smtClean="0"/>
              <a:t>‹#›</a:t>
            </a:fld>
            <a:endParaRPr lang="en-GB"/>
          </a:p>
        </p:txBody>
      </p:sp>
    </p:spTree>
    <p:extLst>
      <p:ext uri="{BB962C8B-B14F-4D97-AF65-F5344CB8AC3E}">
        <p14:creationId xmlns:p14="http://schemas.microsoft.com/office/powerpoint/2010/main" val="51584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AE-CCC0-4301-AFDE-39DB815563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586C0B-2765-46A0-BB22-A67C19689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074540-100A-4FA9-B2A3-DAF0D73346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5AC2C6-A6AA-4DF4-AE9F-8C3027DF5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089AC3-D118-4957-924E-9532AF52D6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E55C96-5776-4D77-9472-0A3CD57B5932}"/>
              </a:ext>
            </a:extLst>
          </p:cNvPr>
          <p:cNvSpPr>
            <a:spLocks noGrp="1"/>
          </p:cNvSpPr>
          <p:nvPr>
            <p:ph type="dt" sz="half" idx="10"/>
          </p:nvPr>
        </p:nvSpPr>
        <p:spPr/>
        <p:txBody>
          <a:bodyPr/>
          <a:lstStyle/>
          <a:p>
            <a:fld id="{72D9BC4E-C4B2-4585-95B7-0AB48D28602C}" type="datetimeFigureOut">
              <a:rPr lang="en-GB" smtClean="0"/>
              <a:t>06/02/2021</a:t>
            </a:fld>
            <a:endParaRPr lang="en-GB"/>
          </a:p>
        </p:txBody>
      </p:sp>
      <p:sp>
        <p:nvSpPr>
          <p:cNvPr id="8" name="Footer Placeholder 7">
            <a:extLst>
              <a:ext uri="{FF2B5EF4-FFF2-40B4-BE49-F238E27FC236}">
                <a16:creationId xmlns:a16="http://schemas.microsoft.com/office/drawing/2014/main" id="{2B34C57B-B046-4331-AE94-79B5745C09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BE20B8-DF00-4ABC-8B7F-8CD44501AA47}"/>
              </a:ext>
            </a:extLst>
          </p:cNvPr>
          <p:cNvSpPr>
            <a:spLocks noGrp="1"/>
          </p:cNvSpPr>
          <p:nvPr>
            <p:ph type="sldNum" sz="quarter" idx="12"/>
          </p:nvPr>
        </p:nvSpPr>
        <p:spPr/>
        <p:txBody>
          <a:bodyPr/>
          <a:lstStyle/>
          <a:p>
            <a:fld id="{95B586CF-859C-4B6D-B681-031A5C574915}" type="slidenum">
              <a:rPr lang="en-GB" smtClean="0"/>
              <a:t>‹#›</a:t>
            </a:fld>
            <a:endParaRPr lang="en-GB"/>
          </a:p>
        </p:txBody>
      </p:sp>
    </p:spTree>
    <p:extLst>
      <p:ext uri="{BB962C8B-B14F-4D97-AF65-F5344CB8AC3E}">
        <p14:creationId xmlns:p14="http://schemas.microsoft.com/office/powerpoint/2010/main" val="196399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923F-ABAE-4AE2-A798-E14135F1DA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B6E14F-6B3B-49EB-82F8-C0362A353BE9}"/>
              </a:ext>
            </a:extLst>
          </p:cNvPr>
          <p:cNvSpPr>
            <a:spLocks noGrp="1"/>
          </p:cNvSpPr>
          <p:nvPr>
            <p:ph type="dt" sz="half" idx="10"/>
          </p:nvPr>
        </p:nvSpPr>
        <p:spPr/>
        <p:txBody>
          <a:bodyPr/>
          <a:lstStyle/>
          <a:p>
            <a:fld id="{72D9BC4E-C4B2-4585-95B7-0AB48D28602C}" type="datetimeFigureOut">
              <a:rPr lang="en-GB" smtClean="0"/>
              <a:t>06/02/2021</a:t>
            </a:fld>
            <a:endParaRPr lang="en-GB"/>
          </a:p>
        </p:txBody>
      </p:sp>
      <p:sp>
        <p:nvSpPr>
          <p:cNvPr id="4" name="Footer Placeholder 3">
            <a:extLst>
              <a:ext uri="{FF2B5EF4-FFF2-40B4-BE49-F238E27FC236}">
                <a16:creationId xmlns:a16="http://schemas.microsoft.com/office/drawing/2014/main" id="{03BB8A7B-01E0-4240-82CB-A5C851892A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F3D0D4-5869-4FFC-BCF2-13CA0920C37F}"/>
              </a:ext>
            </a:extLst>
          </p:cNvPr>
          <p:cNvSpPr>
            <a:spLocks noGrp="1"/>
          </p:cNvSpPr>
          <p:nvPr>
            <p:ph type="sldNum" sz="quarter" idx="12"/>
          </p:nvPr>
        </p:nvSpPr>
        <p:spPr/>
        <p:txBody>
          <a:bodyPr/>
          <a:lstStyle/>
          <a:p>
            <a:fld id="{95B586CF-859C-4B6D-B681-031A5C574915}" type="slidenum">
              <a:rPr lang="en-GB" smtClean="0"/>
              <a:t>‹#›</a:t>
            </a:fld>
            <a:endParaRPr lang="en-GB"/>
          </a:p>
        </p:txBody>
      </p:sp>
    </p:spTree>
    <p:extLst>
      <p:ext uri="{BB962C8B-B14F-4D97-AF65-F5344CB8AC3E}">
        <p14:creationId xmlns:p14="http://schemas.microsoft.com/office/powerpoint/2010/main" val="219232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FCAA9-6CEA-47F7-A5E8-DA94AA185972}"/>
              </a:ext>
            </a:extLst>
          </p:cNvPr>
          <p:cNvSpPr>
            <a:spLocks noGrp="1"/>
          </p:cNvSpPr>
          <p:nvPr>
            <p:ph type="dt" sz="half" idx="10"/>
          </p:nvPr>
        </p:nvSpPr>
        <p:spPr/>
        <p:txBody>
          <a:bodyPr/>
          <a:lstStyle/>
          <a:p>
            <a:fld id="{72D9BC4E-C4B2-4585-95B7-0AB48D28602C}" type="datetimeFigureOut">
              <a:rPr lang="en-GB" smtClean="0"/>
              <a:t>06/02/2021</a:t>
            </a:fld>
            <a:endParaRPr lang="en-GB"/>
          </a:p>
        </p:txBody>
      </p:sp>
      <p:sp>
        <p:nvSpPr>
          <p:cNvPr id="3" name="Footer Placeholder 2">
            <a:extLst>
              <a:ext uri="{FF2B5EF4-FFF2-40B4-BE49-F238E27FC236}">
                <a16:creationId xmlns:a16="http://schemas.microsoft.com/office/drawing/2014/main" id="{FE54CEAC-AE4C-482A-BAA6-40E0536563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F0BAFC-FF6D-4CCF-BE48-A504A2319D7B}"/>
              </a:ext>
            </a:extLst>
          </p:cNvPr>
          <p:cNvSpPr>
            <a:spLocks noGrp="1"/>
          </p:cNvSpPr>
          <p:nvPr>
            <p:ph type="sldNum" sz="quarter" idx="12"/>
          </p:nvPr>
        </p:nvSpPr>
        <p:spPr/>
        <p:txBody>
          <a:bodyPr/>
          <a:lstStyle/>
          <a:p>
            <a:fld id="{95B586CF-859C-4B6D-B681-031A5C574915}" type="slidenum">
              <a:rPr lang="en-GB" smtClean="0"/>
              <a:t>‹#›</a:t>
            </a:fld>
            <a:endParaRPr lang="en-GB"/>
          </a:p>
        </p:txBody>
      </p:sp>
    </p:spTree>
    <p:extLst>
      <p:ext uri="{BB962C8B-B14F-4D97-AF65-F5344CB8AC3E}">
        <p14:creationId xmlns:p14="http://schemas.microsoft.com/office/powerpoint/2010/main" val="152014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BCDDE-D43E-47E2-BAD4-98AD0CD0D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463264-F77A-43C9-8C11-D3139E44D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A6AAA0-D6DD-4B76-B2C9-08340309C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5650A9-A6D7-4A4F-B3A7-9CCEE3B118B6}"/>
              </a:ext>
            </a:extLst>
          </p:cNvPr>
          <p:cNvSpPr>
            <a:spLocks noGrp="1"/>
          </p:cNvSpPr>
          <p:nvPr>
            <p:ph type="dt" sz="half" idx="10"/>
          </p:nvPr>
        </p:nvSpPr>
        <p:spPr/>
        <p:txBody>
          <a:bodyPr/>
          <a:lstStyle/>
          <a:p>
            <a:fld id="{72D9BC4E-C4B2-4585-95B7-0AB48D28602C}" type="datetimeFigureOut">
              <a:rPr lang="en-GB" smtClean="0"/>
              <a:t>06/02/2021</a:t>
            </a:fld>
            <a:endParaRPr lang="en-GB"/>
          </a:p>
        </p:txBody>
      </p:sp>
      <p:sp>
        <p:nvSpPr>
          <p:cNvPr id="6" name="Footer Placeholder 5">
            <a:extLst>
              <a:ext uri="{FF2B5EF4-FFF2-40B4-BE49-F238E27FC236}">
                <a16:creationId xmlns:a16="http://schemas.microsoft.com/office/drawing/2014/main" id="{2F0FBF75-B672-4BCE-A71A-AACA3318AA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B44311-B0D9-4FF4-859D-6DD6FCADF8FF}"/>
              </a:ext>
            </a:extLst>
          </p:cNvPr>
          <p:cNvSpPr>
            <a:spLocks noGrp="1"/>
          </p:cNvSpPr>
          <p:nvPr>
            <p:ph type="sldNum" sz="quarter" idx="12"/>
          </p:nvPr>
        </p:nvSpPr>
        <p:spPr/>
        <p:txBody>
          <a:bodyPr/>
          <a:lstStyle/>
          <a:p>
            <a:fld id="{95B586CF-859C-4B6D-B681-031A5C574915}" type="slidenum">
              <a:rPr lang="en-GB" smtClean="0"/>
              <a:t>‹#›</a:t>
            </a:fld>
            <a:endParaRPr lang="en-GB"/>
          </a:p>
        </p:txBody>
      </p:sp>
    </p:spTree>
    <p:extLst>
      <p:ext uri="{BB962C8B-B14F-4D97-AF65-F5344CB8AC3E}">
        <p14:creationId xmlns:p14="http://schemas.microsoft.com/office/powerpoint/2010/main" val="102186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148C-F948-4550-AF68-116622D15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E5FBF7-8BA5-49E0-990B-CF45FD34FF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CF159C-4FC0-4AB3-A342-D258CD9F1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40458-DC86-4B80-AAEE-051FE7A11B6D}"/>
              </a:ext>
            </a:extLst>
          </p:cNvPr>
          <p:cNvSpPr>
            <a:spLocks noGrp="1"/>
          </p:cNvSpPr>
          <p:nvPr>
            <p:ph type="dt" sz="half" idx="10"/>
          </p:nvPr>
        </p:nvSpPr>
        <p:spPr/>
        <p:txBody>
          <a:bodyPr/>
          <a:lstStyle/>
          <a:p>
            <a:fld id="{72D9BC4E-C4B2-4585-95B7-0AB48D28602C}" type="datetimeFigureOut">
              <a:rPr lang="en-GB" smtClean="0"/>
              <a:t>06/02/2021</a:t>
            </a:fld>
            <a:endParaRPr lang="en-GB"/>
          </a:p>
        </p:txBody>
      </p:sp>
      <p:sp>
        <p:nvSpPr>
          <p:cNvPr id="6" name="Footer Placeholder 5">
            <a:extLst>
              <a:ext uri="{FF2B5EF4-FFF2-40B4-BE49-F238E27FC236}">
                <a16:creationId xmlns:a16="http://schemas.microsoft.com/office/drawing/2014/main" id="{B1E53EFC-5A7A-43D2-8F8A-F63EEF4BC6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1DEFD0-E438-498A-B4F0-80AC2254A6C9}"/>
              </a:ext>
            </a:extLst>
          </p:cNvPr>
          <p:cNvSpPr>
            <a:spLocks noGrp="1"/>
          </p:cNvSpPr>
          <p:nvPr>
            <p:ph type="sldNum" sz="quarter" idx="12"/>
          </p:nvPr>
        </p:nvSpPr>
        <p:spPr/>
        <p:txBody>
          <a:bodyPr/>
          <a:lstStyle/>
          <a:p>
            <a:fld id="{95B586CF-859C-4B6D-B681-031A5C574915}" type="slidenum">
              <a:rPr lang="en-GB" smtClean="0"/>
              <a:t>‹#›</a:t>
            </a:fld>
            <a:endParaRPr lang="en-GB"/>
          </a:p>
        </p:txBody>
      </p:sp>
    </p:spTree>
    <p:extLst>
      <p:ext uri="{BB962C8B-B14F-4D97-AF65-F5344CB8AC3E}">
        <p14:creationId xmlns:p14="http://schemas.microsoft.com/office/powerpoint/2010/main" val="47013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123FF3-E8C4-492C-81C9-E1B16E909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64009A-B215-4D84-B1F7-FE473596EA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F2B1EA-8AFF-475E-94C6-7ED8BBCE3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9BC4E-C4B2-4585-95B7-0AB48D28602C}" type="datetimeFigureOut">
              <a:rPr lang="en-GB" smtClean="0"/>
              <a:t>06/02/2021</a:t>
            </a:fld>
            <a:endParaRPr lang="en-GB"/>
          </a:p>
        </p:txBody>
      </p:sp>
      <p:sp>
        <p:nvSpPr>
          <p:cNvPr id="5" name="Footer Placeholder 4">
            <a:extLst>
              <a:ext uri="{FF2B5EF4-FFF2-40B4-BE49-F238E27FC236}">
                <a16:creationId xmlns:a16="http://schemas.microsoft.com/office/drawing/2014/main" id="{CB1BDC78-A45D-49FF-B832-95DDF9A28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E6BA7C-E82C-4D61-B085-BB86AE427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586CF-859C-4B6D-B681-031A5C574915}" type="slidenum">
              <a:rPr lang="en-GB" smtClean="0"/>
              <a:t>‹#›</a:t>
            </a:fld>
            <a:endParaRPr lang="en-GB"/>
          </a:p>
        </p:txBody>
      </p:sp>
    </p:spTree>
    <p:extLst>
      <p:ext uri="{BB962C8B-B14F-4D97-AF65-F5344CB8AC3E}">
        <p14:creationId xmlns:p14="http://schemas.microsoft.com/office/powerpoint/2010/main" val="301703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media" Target="../media/media23.m4a"/><Relationship Id="rId7" Type="http://schemas.openxmlformats.org/officeDocument/2006/relationships/image" Target="../media/image6.jpeg"/><Relationship Id="rId2" Type="http://schemas.openxmlformats.org/officeDocument/2006/relationships/audio" Target="NULL" TargetMode="Externa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notesSlide" Target="../notesSlides/notesSlide10.xml"/><Relationship Id="rId4" Type="http://schemas.openxmlformats.org/officeDocument/2006/relationships/slideLayout" Target="../slideLayouts/slideLayout2.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5.m4a"/><Relationship Id="rId7" Type="http://schemas.openxmlformats.org/officeDocument/2006/relationships/image" Target="../media/image6.jpeg"/><Relationship Id="rId2" Type="http://schemas.openxmlformats.org/officeDocument/2006/relationships/audio" Target="NULL" TargetMode="External"/><Relationship Id="rId1" Type="http://schemas.openxmlformats.org/officeDocument/2006/relationships/tags" Target="../tags/tag5.xml"/><Relationship Id="rId6" Type="http://schemas.openxmlformats.org/officeDocument/2006/relationships/image" Target="../media/image2.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8" Type="http://schemas.microsoft.com/office/2007/relationships/media" Target="../media/media7.m4a"/><Relationship Id="rId13" Type="http://schemas.microsoft.com/office/2007/relationships/media" Target="../media/media10.m4a"/><Relationship Id="rId18" Type="http://schemas.openxmlformats.org/officeDocument/2006/relationships/audio" Target="../media/media12.m4a"/><Relationship Id="rId26" Type="http://schemas.openxmlformats.org/officeDocument/2006/relationships/image" Target="../media/image2.jpeg"/><Relationship Id="rId3" Type="http://schemas.microsoft.com/office/2007/relationships/media" Target="../media/media2.m4a"/><Relationship Id="rId21" Type="http://schemas.microsoft.com/office/2007/relationships/media" Target="../media/media14.m4a"/><Relationship Id="rId7" Type="http://schemas.microsoft.com/office/2007/relationships/media" Target="../media/media6.m4a"/><Relationship Id="rId12" Type="http://schemas.openxmlformats.org/officeDocument/2006/relationships/audio" Target="../media/media9.m4a"/><Relationship Id="rId17" Type="http://schemas.microsoft.com/office/2007/relationships/media" Target="../media/media12.m4a"/><Relationship Id="rId25" Type="http://schemas.openxmlformats.org/officeDocument/2006/relationships/notesSlide" Target="../notesSlides/notesSlide2.xml"/><Relationship Id="rId2" Type="http://schemas.openxmlformats.org/officeDocument/2006/relationships/audio" Target="NULL" TargetMode="External"/><Relationship Id="rId16" Type="http://schemas.openxmlformats.org/officeDocument/2006/relationships/audio" Target="../media/media11.m4a"/><Relationship Id="rId20" Type="http://schemas.openxmlformats.org/officeDocument/2006/relationships/audio" Target="../media/media13.m4a"/><Relationship Id="rId29" Type="http://schemas.openxmlformats.org/officeDocument/2006/relationships/image" Target="../media/image5.jpeg"/><Relationship Id="rId1" Type="http://schemas.openxmlformats.org/officeDocument/2006/relationships/tags" Target="../tags/tag1.xml"/><Relationship Id="rId6" Type="http://schemas.microsoft.com/office/2007/relationships/media" Target="../media/media5.m4a"/><Relationship Id="rId11" Type="http://schemas.microsoft.com/office/2007/relationships/media" Target="../media/media9.m4a"/><Relationship Id="rId24" Type="http://schemas.openxmlformats.org/officeDocument/2006/relationships/slideLayout" Target="../slideLayouts/slideLayout2.xml"/><Relationship Id="rId32" Type="http://schemas.openxmlformats.org/officeDocument/2006/relationships/image" Target="../media/image7.jpeg"/><Relationship Id="rId5" Type="http://schemas.microsoft.com/office/2007/relationships/media" Target="../media/media4.m4a"/><Relationship Id="rId15" Type="http://schemas.microsoft.com/office/2007/relationships/media" Target="../media/media11.m4a"/><Relationship Id="rId23" Type="http://schemas.openxmlformats.org/officeDocument/2006/relationships/audio" Target="../media/media15.m4a"/><Relationship Id="rId28" Type="http://schemas.openxmlformats.org/officeDocument/2006/relationships/image" Target="../media/image4.jpeg"/><Relationship Id="rId10" Type="http://schemas.openxmlformats.org/officeDocument/2006/relationships/audio" Target="../media/media8.m4a"/><Relationship Id="rId19" Type="http://schemas.microsoft.com/office/2007/relationships/media" Target="../media/media13.m4a"/><Relationship Id="rId31" Type="http://schemas.openxmlformats.org/officeDocument/2006/relationships/image" Target="../media/image1.png"/><Relationship Id="rId4" Type="http://schemas.microsoft.com/office/2007/relationships/media" Target="../media/media3.m4a"/><Relationship Id="rId9" Type="http://schemas.microsoft.com/office/2007/relationships/media" Target="../media/media8.m4a"/><Relationship Id="rId14" Type="http://schemas.openxmlformats.org/officeDocument/2006/relationships/audio" Target="../media/media10.m4a"/><Relationship Id="rId22" Type="http://schemas.microsoft.com/office/2007/relationships/media" Target="../media/media15.m4a"/><Relationship Id="rId27" Type="http://schemas.openxmlformats.org/officeDocument/2006/relationships/image" Target="../media/image3.jpeg"/><Relationship Id="rId30"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media" Target="../media/media18.m4a"/><Relationship Id="rId7" Type="http://schemas.openxmlformats.org/officeDocument/2006/relationships/image" Target="../media/image6.jpeg"/><Relationship Id="rId2" Type="http://schemas.openxmlformats.org/officeDocument/2006/relationships/audio" Target="NULL" TargetMode="Externa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media" Target="../media/media20.m4a"/><Relationship Id="rId7" Type="http://schemas.openxmlformats.org/officeDocument/2006/relationships/image" Target="../media/image6.jpeg"/><Relationship Id="rId2" Type="http://schemas.openxmlformats.org/officeDocument/2006/relationships/audio" Target="NULL" TargetMode="Externa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notesSlide" Target="../notesSlides/notesSlide7.xml"/><Relationship Id="rId10" Type="http://schemas.openxmlformats.org/officeDocument/2006/relationships/image" Target="../media/image1.png"/><Relationship Id="rId4" Type="http://schemas.openxmlformats.org/officeDocument/2006/relationships/slideLayout" Target="../slideLayouts/slideLayout2.xml"/><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0D095-BE15-4E44-A168-4DAEBDA2C814}"/>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a:solidFill>
                  <a:schemeClr val="tx1"/>
                </a:solidFill>
                <a:latin typeface="+mj-lt"/>
                <a:ea typeface="+mj-ea"/>
                <a:cs typeface="+mj-cs"/>
              </a:rPr>
              <a:t>1960s and 1970s Music</a:t>
            </a:r>
          </a:p>
        </p:txBody>
      </p:sp>
      <p:pic>
        <p:nvPicPr>
          <p:cNvPr id="5" name="Audio 4">
            <a:hlinkClick r:id="" action="ppaction://media"/>
            <a:extLst>
              <a:ext uri="{FF2B5EF4-FFF2-40B4-BE49-F238E27FC236}">
                <a16:creationId xmlns:a16="http://schemas.microsoft.com/office/drawing/2014/main" id="{E0B2367F-B52D-45EC-A7BF-09406B6321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67705991"/>
      </p:ext>
    </p:extLst>
  </p:cSld>
  <p:clrMapOvr>
    <a:masterClrMapping/>
  </p:clrMapOvr>
  <mc:AlternateContent xmlns:mc="http://schemas.openxmlformats.org/markup-compatibility/2006" xmlns:p14="http://schemas.microsoft.com/office/powerpoint/2010/main">
    <mc:Choice Requires="p14">
      <p:transition spd="slow" p14:dur="2000" advTm="9330"/>
    </mc:Choice>
    <mc:Fallback xmlns="">
      <p:transition spd="slow" advTm="9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76E8C-D4F9-40D9-9AD7-68B52C4A3346}"/>
              </a:ext>
            </a:extLst>
          </p:cNvPr>
          <p:cNvSpPr txBox="1"/>
          <p:nvPr/>
        </p:nvSpPr>
        <p:spPr>
          <a:xfrm>
            <a:off x="3789765" y="149442"/>
            <a:ext cx="461247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latin typeface="+mj-lt"/>
              </a:rPr>
              <a:t>Don’t Stop Me Now</a:t>
            </a:r>
          </a:p>
        </p:txBody>
      </p:sp>
      <p:pic>
        <p:nvPicPr>
          <p:cNvPr id="6" name="Picture 8" descr="Yamaha CLP765GP Clavinova Digital Grand Piano Polished Ebony">
            <a:extLst>
              <a:ext uri="{FF2B5EF4-FFF2-40B4-BE49-F238E27FC236}">
                <a16:creationId xmlns:a16="http://schemas.microsoft.com/office/drawing/2014/main" id="{86DFC164-E092-43CF-B921-218E982D41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13" y="1802313"/>
            <a:ext cx="3697687" cy="3705738"/>
          </a:xfrm>
          <a:prstGeom prst="rect">
            <a:avLst/>
          </a:prstGeom>
          <a:extLst>
            <a:ext uri="{909E8E84-426E-40DD-AFC4-6F175D3DCCD1}">
              <a14:hiddenFill xmlns:a14="http://schemas.microsoft.com/office/drawing/2010/main">
                <a:solidFill>
                  <a:srgbClr val="FFFFFF"/>
                </a:solidFill>
              </a14:hiddenFill>
            </a:ext>
          </a:extLst>
        </p:spPr>
      </p:pic>
      <p:pic>
        <p:nvPicPr>
          <p:cNvPr id="7" name="Picture 4" descr="Pearl Roadshow 18&quot; 5 piece Drum Kit with cymbals - Drumshack">
            <a:extLst>
              <a:ext uri="{FF2B5EF4-FFF2-40B4-BE49-F238E27FC236}">
                <a16:creationId xmlns:a16="http://schemas.microsoft.com/office/drawing/2014/main" id="{A34FEF00-2A83-433D-8FD0-F81AA4A60D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184" y="2290140"/>
            <a:ext cx="4281996" cy="2548157"/>
          </a:xfrm>
          <a:prstGeom prst="rect">
            <a:avLst/>
          </a:prstGeom>
          <a:extLst>
            <a:ext uri="{909E8E84-426E-40DD-AFC4-6F175D3DCCD1}">
              <a14:hiddenFill xmlns:a14="http://schemas.microsoft.com/office/drawing/2010/main">
                <a:solidFill>
                  <a:srgbClr val="FFFFFF"/>
                </a:solidFill>
              </a14:hiddenFill>
            </a:ext>
          </a:extLst>
        </p:spPr>
      </p:pic>
      <p:pic>
        <p:nvPicPr>
          <p:cNvPr id="8" name="Picture 14" descr="Amazon.com: Symbols Instruments">
            <a:extLst>
              <a:ext uri="{FF2B5EF4-FFF2-40B4-BE49-F238E27FC236}">
                <a16:creationId xmlns:a16="http://schemas.microsoft.com/office/drawing/2014/main" id="{3CBF3463-3E1A-4998-B3AD-B32B611AB9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5811" y="2708323"/>
            <a:ext cx="2683493" cy="2129974"/>
          </a:xfrm>
          <a:prstGeom prst="rect">
            <a:avLst/>
          </a:prstGeom>
          <a:extLst>
            <a:ext uri="{909E8E84-426E-40DD-AFC4-6F175D3DCCD1}">
              <a14:hiddenFill xmlns:a14="http://schemas.microsoft.com/office/drawing/2010/main">
                <a:solidFill>
                  <a:srgbClr val="FFFFFF"/>
                </a:solidFill>
              </a14:hiddenFill>
            </a:ext>
          </a:extLst>
        </p:spPr>
      </p:pic>
      <p:pic>
        <p:nvPicPr>
          <p:cNvPr id="3" name="Audio 2">
            <a:hlinkClick r:id="" action="ppaction://media"/>
            <a:extLst>
              <a:ext uri="{FF2B5EF4-FFF2-40B4-BE49-F238E27FC236}">
                <a16:creationId xmlns:a16="http://schemas.microsoft.com/office/drawing/2014/main" id="{B5D877D2-15F7-4B2F-BA1D-6951279A089B}"/>
              </a:ext>
            </a:extLst>
          </p:cNvPr>
          <p:cNvPicPr>
            <a:picLocks noChangeAspect="1"/>
          </p:cNvPicPr>
          <p:nvPr>
            <a:audioFile r:link="rId2"/>
            <p:extLst>
              <p:ext uri="{DAA4B4D4-6D71-4841-9C94-3DE7FCFB9230}">
                <p14:media xmlns:p14="http://schemas.microsoft.com/office/powerpoint/2010/main" r:embed="rId3">
                  <p14:trim end="13291.9727"/>
                </p14:media>
              </p:ext>
            </p:extLst>
          </p:nvPr>
        </p:nvPicPr>
        <p:blipFill>
          <a:blip r:embed="rId9"/>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144904489"/>
      </p:ext>
    </p:extLst>
  </p:cSld>
  <p:clrMapOvr>
    <a:masterClrMapping/>
  </p:clrMapOvr>
  <mc:AlternateContent xmlns:mc="http://schemas.openxmlformats.org/markup-compatibility/2006" xmlns:p14="http://schemas.microsoft.com/office/powerpoint/2010/main">
    <mc:Choice Requires="p14">
      <p:transition spd="slow" p14:dur="2000" advTm="43291"/>
    </mc:Choice>
    <mc:Fallback xmlns="">
      <p:transition spd="slow" advTm="43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1370" objId="5"/>
        <p14:stopEvt time="41471" objId="5"/>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David Bowie, 1970s, Ziggy Stardust era | David bowie ziggy, David bowie,  Ziggy stardust">
            <a:extLst>
              <a:ext uri="{FF2B5EF4-FFF2-40B4-BE49-F238E27FC236}">
                <a16:creationId xmlns:a16="http://schemas.microsoft.com/office/drawing/2014/main" id="{E381B553-288A-420A-8CFE-143D6A6284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665" b="48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77B9256-11D7-407B-A907-F2787B268F8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David Bowie</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AEAFA03C-365C-4FC1-9B6A-453826D39C6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68762660"/>
      </p:ext>
    </p:extLst>
  </p:cSld>
  <p:clrMapOvr>
    <a:masterClrMapping/>
  </p:clrMapOvr>
  <mc:AlternateContent xmlns:mc="http://schemas.openxmlformats.org/markup-compatibility/2006" xmlns:p14="http://schemas.microsoft.com/office/powerpoint/2010/main">
    <mc:Choice Requires="p14">
      <p:transition spd="slow" p14:dur="2000" advTm="13593"/>
    </mc:Choice>
    <mc:Fallback xmlns="">
      <p:transition spd="slow" advTm="13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76E8C-D4F9-40D9-9AD7-68B52C4A3346}"/>
              </a:ext>
            </a:extLst>
          </p:cNvPr>
          <p:cNvSpPr txBox="1"/>
          <p:nvPr/>
        </p:nvSpPr>
        <p:spPr>
          <a:xfrm>
            <a:off x="4658139" y="149034"/>
            <a:ext cx="287572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err="1">
                <a:latin typeface="+mj-lt"/>
              </a:rPr>
              <a:t>Starman</a:t>
            </a:r>
            <a:endParaRPr lang="en-GB" sz="4000" dirty="0">
              <a:latin typeface="+mj-lt"/>
            </a:endParaRPr>
          </a:p>
        </p:txBody>
      </p:sp>
      <p:pic>
        <p:nvPicPr>
          <p:cNvPr id="7" name="Picture 2" descr="Ultimate Guide to Types of Guitars: List with Pictures - Guitar Gear Finder">
            <a:extLst>
              <a:ext uri="{FF2B5EF4-FFF2-40B4-BE49-F238E27FC236}">
                <a16:creationId xmlns:a16="http://schemas.microsoft.com/office/drawing/2014/main" id="{F833B519-BDD5-459D-9099-3DE52B0239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1" r="79990"/>
          <a:stretch/>
        </p:blipFill>
        <p:spPr bwMode="auto">
          <a:xfrm>
            <a:off x="2049194" y="1755350"/>
            <a:ext cx="1392702" cy="3347297"/>
          </a:xfrm>
          <a:prstGeom prst="rect">
            <a:avLst/>
          </a:prstGeom>
          <a:extLst>
            <a:ext uri="{909E8E84-426E-40DD-AFC4-6F175D3DCCD1}">
              <a14:hiddenFill xmlns:a14="http://schemas.microsoft.com/office/drawing/2010/main">
                <a:solidFill>
                  <a:srgbClr val="FFFFFF"/>
                </a:solidFill>
              </a14:hiddenFill>
            </a:ext>
          </a:extLst>
        </p:spPr>
      </p:pic>
      <p:pic>
        <p:nvPicPr>
          <p:cNvPr id="8" name="Picture 4" descr="Pearl Roadshow 18&quot; 5 piece Drum Kit with cymbals - Drumshack">
            <a:extLst>
              <a:ext uri="{FF2B5EF4-FFF2-40B4-BE49-F238E27FC236}">
                <a16:creationId xmlns:a16="http://schemas.microsoft.com/office/drawing/2014/main" id="{2E77659B-C17B-4664-BBAD-1A9AC1B541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8147" y="2041062"/>
            <a:ext cx="4664659" cy="2775875"/>
          </a:xfrm>
          <a:prstGeom prst="rect">
            <a:avLst/>
          </a:prstGeom>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B49A29A7-3E70-4909-99DD-2767ACCEEB58}"/>
              </a:ext>
            </a:extLst>
          </p:cNvPr>
          <p:cNvPicPr>
            <a:picLocks noChangeAspect="1"/>
          </p:cNvPicPr>
          <p:nvPr>
            <a:audioFile r:link="rId2"/>
            <p:extLst>
              <p:ext uri="{DAA4B4D4-6D71-4841-9C94-3DE7FCFB9230}">
                <p14:media xmlns:p14="http://schemas.microsoft.com/office/powerpoint/2010/main" r:embed="rId3">
                  <p14:trim end="6093.8095"/>
                </p14:media>
              </p:ext>
            </p:extLst>
          </p:nvPr>
        </p:nvPicPr>
        <p:blipFill>
          <a:blip r:embed="rId8"/>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322910635"/>
      </p:ext>
    </p:extLst>
  </p:cSld>
  <p:clrMapOvr>
    <a:masterClrMapping/>
  </p:clrMapOvr>
  <mc:AlternateContent xmlns:mc="http://schemas.openxmlformats.org/markup-compatibility/2006" xmlns:p14="http://schemas.microsoft.com/office/powerpoint/2010/main">
    <mc:Choice Requires="p14">
      <p:transition spd="slow" p14:dur="2000" advTm="36093"/>
    </mc:Choice>
    <mc:Fallback xmlns="">
      <p:transition spd="slow" advTm="36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834" objId="5"/>
        <p14:stopEvt time="34922" objId="5"/>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100B8-FFC0-4560-98B6-6E2958C49FF1}"/>
              </a:ext>
            </a:extLst>
          </p:cNvPr>
          <p:cNvSpPr>
            <a:spLocks noGrp="1"/>
          </p:cNvSpPr>
          <p:nvPr>
            <p:ph type="title"/>
          </p:nvPr>
        </p:nvSpPr>
        <p:spPr>
          <a:xfrm>
            <a:off x="1075767" y="1188637"/>
            <a:ext cx="2988234" cy="4480726"/>
          </a:xfrm>
        </p:spPr>
        <p:txBody>
          <a:bodyPr>
            <a:normAutofit/>
          </a:bodyPr>
          <a:lstStyle/>
          <a:p>
            <a:pPr algn="r"/>
            <a:r>
              <a:rPr lang="en-GB" sz="5600" dirty="0"/>
              <a:t>Next</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0E8FB9-1516-4FB1-A23E-8F84D3FB0318}"/>
              </a:ext>
            </a:extLst>
          </p:cNvPr>
          <p:cNvSpPr>
            <a:spLocks noGrp="1"/>
          </p:cNvSpPr>
          <p:nvPr>
            <p:ph idx="1"/>
          </p:nvPr>
        </p:nvSpPr>
        <p:spPr>
          <a:xfrm>
            <a:off x="5255260" y="1648870"/>
            <a:ext cx="4702848" cy="3560260"/>
          </a:xfrm>
        </p:spPr>
        <p:txBody>
          <a:bodyPr anchor="ctr">
            <a:normAutofit/>
          </a:bodyPr>
          <a:lstStyle/>
          <a:p>
            <a:pPr marL="0" indent="0">
              <a:buNone/>
            </a:pPr>
            <a:r>
              <a:rPr lang="en-GB" sz="1900" dirty="0"/>
              <a:t>What was your favourite instrument used in the 1960s or 1970s? </a:t>
            </a:r>
          </a:p>
          <a:p>
            <a:pPr marL="0" indent="0">
              <a:buNone/>
            </a:pPr>
            <a:endParaRPr lang="en-GB" sz="1900" dirty="0"/>
          </a:p>
          <a:p>
            <a:pPr marL="0" indent="0">
              <a:buNone/>
            </a:pPr>
            <a:r>
              <a:rPr lang="en-GB" sz="1900" dirty="0"/>
              <a:t>Can you draw a picture of it and explain to your adult why it was your favourite? Maybe it sounded the best in a certain piece of music. Maybe it made you dance!</a:t>
            </a:r>
          </a:p>
        </p:txBody>
      </p:sp>
      <p:pic>
        <p:nvPicPr>
          <p:cNvPr id="4" name="Recorded Sound">
            <a:hlinkClick r:id="" action="ppaction://media"/>
            <a:extLst>
              <a:ext uri="{FF2B5EF4-FFF2-40B4-BE49-F238E27FC236}">
                <a16:creationId xmlns:a16="http://schemas.microsoft.com/office/drawing/2014/main" id="{75F02E01-20DF-45F9-AB3A-ACB5F52ECB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93294" y="5630178"/>
            <a:ext cx="609600" cy="609600"/>
          </a:xfrm>
          <a:prstGeom prst="rect">
            <a:avLst/>
          </a:prstGeom>
        </p:spPr>
      </p:pic>
    </p:spTree>
    <p:extLst>
      <p:ext uri="{BB962C8B-B14F-4D97-AF65-F5344CB8AC3E}">
        <p14:creationId xmlns:p14="http://schemas.microsoft.com/office/powerpoint/2010/main" val="3142077682"/>
      </p:ext>
    </p:extLst>
  </p:cSld>
  <p:clrMapOvr>
    <a:masterClrMapping/>
  </p:clrMapOvr>
  <mc:AlternateContent xmlns:mc="http://schemas.openxmlformats.org/markup-compatibility/2006" xmlns:p14="http://schemas.microsoft.com/office/powerpoint/2010/main">
    <mc:Choice Requires="p14">
      <p:transition spd="slow" p14:dur="2000" advTm="29490"/>
    </mc:Choice>
    <mc:Fallback xmlns="">
      <p:transition spd="slow" advTm="29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 descr="Ultimate Guide to Types of Guitars: List with Pictures - Guitar Gear Finder">
            <a:extLst>
              <a:ext uri="{FF2B5EF4-FFF2-40B4-BE49-F238E27FC236}">
                <a16:creationId xmlns:a16="http://schemas.microsoft.com/office/drawing/2014/main" id="{346FAAE9-9A09-4BAF-9B32-F7D80FB4F41D}"/>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20270" r="59935"/>
          <a:stretch/>
        </p:blipFill>
        <p:spPr bwMode="auto">
          <a:xfrm>
            <a:off x="2003085" y="924411"/>
            <a:ext cx="1102805" cy="2659063"/>
          </a:xfrm>
          <a:prstGeom prst="rect">
            <a:avLst/>
          </a:prstGeom>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8F8AAABF-193E-4661-945E-C429586E1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solidFill>
            <a:schemeClr val="bg1">
              <a:alpha val="20000"/>
            </a:schemeClr>
          </a:solidFill>
          <a:ln w="6350" cap="sq" cmpd="sng" algn="ctr">
            <a:solidFill>
              <a:schemeClr val="tx1">
                <a:lumMod val="75000"/>
                <a:lumOff val="25000"/>
              </a:schemeClr>
            </a:solidFill>
            <a:prstDash val="solid"/>
            <a:miter lim="800000"/>
          </a:ln>
          <a:effectLst/>
        </p:spPr>
      </p:sp>
      <p:pic>
        <p:nvPicPr>
          <p:cNvPr id="1034" name="Picture 10" descr="Tambourine by Gear4music, 9&quot; at Gear4music">
            <a:extLst>
              <a:ext uri="{FF2B5EF4-FFF2-40B4-BE49-F238E27FC236}">
                <a16:creationId xmlns:a16="http://schemas.microsoft.com/office/drawing/2014/main" id="{B8F63AB7-D9CD-45AC-A053-B6EAA1243F34}"/>
              </a:ext>
            </a:extLst>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a:off x="1728809" y="3597695"/>
            <a:ext cx="1675229" cy="1672787"/>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Amazon.com: Symbols Instruments">
            <a:extLst>
              <a:ext uri="{FF2B5EF4-FFF2-40B4-BE49-F238E27FC236}">
                <a16:creationId xmlns:a16="http://schemas.microsoft.com/office/drawing/2014/main" id="{C8AF992F-8110-422D-9A63-D7563CE88CF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86093" y="4905986"/>
            <a:ext cx="1563211" cy="1240771"/>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Ultimate Guide to Types of Guitars: List with Pictures - Guitar Gear Finder">
            <a:extLst>
              <a:ext uri="{FF2B5EF4-FFF2-40B4-BE49-F238E27FC236}">
                <a16:creationId xmlns:a16="http://schemas.microsoft.com/office/drawing/2014/main" id="{1495A6BE-DFAD-48A7-B1DB-88B211B9045E}"/>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r="81345"/>
          <a:stretch/>
        </p:blipFill>
        <p:spPr bwMode="auto">
          <a:xfrm>
            <a:off x="859578" y="962025"/>
            <a:ext cx="1039305" cy="2659063"/>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Yamaha CLP765GP Clavinova Digital Grand Piano Polished Ebony">
            <a:extLst>
              <a:ext uri="{FF2B5EF4-FFF2-40B4-BE49-F238E27FC236}">
                <a16:creationId xmlns:a16="http://schemas.microsoft.com/office/drawing/2014/main" id="{5F408E8C-4580-427A-8B86-41B0EBED2682}"/>
              </a:ext>
            </a:extLst>
          </p:cNvPr>
          <p:cNvPicPr>
            <a:picLocks noChangeAspect="1" noChangeArrowheads="1"/>
          </p:cNvPicPr>
          <p:nvPr/>
        </p:nvPicPr>
        <p:blipFill>
          <a:blip r:embed="rId29" cstate="hqprint">
            <a:extLst>
              <a:ext uri="{28A0092B-C50C-407E-A947-70E740481C1C}">
                <a14:useLocalDpi xmlns:a14="http://schemas.microsoft.com/office/drawing/2010/main" val="0"/>
              </a:ext>
            </a:extLst>
          </a:blip>
          <a:srcRect/>
          <a:stretch>
            <a:fillRect/>
          </a:stretch>
        </p:blipFill>
        <p:spPr bwMode="auto">
          <a:xfrm>
            <a:off x="3335173" y="3831531"/>
            <a:ext cx="2187575" cy="2192338"/>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Pearl Roadshow 18&quot; 5 piece Drum Kit with cymbals - Drumshack">
            <a:extLst>
              <a:ext uri="{FF2B5EF4-FFF2-40B4-BE49-F238E27FC236}">
                <a16:creationId xmlns:a16="http://schemas.microsoft.com/office/drawing/2014/main" id="{3D500ABB-F653-444F-B57F-B13541A92DB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31768" y="962025"/>
            <a:ext cx="4307372" cy="256325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05CBB46-A6AD-4B6F-A6A1-41EC00AFD7D2}"/>
              </a:ext>
            </a:extLst>
          </p:cNvPr>
          <p:cNvSpPr>
            <a:spLocks noGrp="1"/>
          </p:cNvSpPr>
          <p:nvPr>
            <p:ph type="title"/>
          </p:nvPr>
        </p:nvSpPr>
        <p:spPr>
          <a:xfrm>
            <a:off x="8119870" y="961509"/>
            <a:ext cx="3233930" cy="4745785"/>
          </a:xfrm>
        </p:spPr>
        <p:txBody>
          <a:bodyPr anchor="ctr">
            <a:normAutofit/>
          </a:bodyPr>
          <a:lstStyle/>
          <a:p>
            <a:r>
              <a:rPr lang="en-GB" sz="4800" dirty="0"/>
              <a:t>Instruments we know</a:t>
            </a:r>
          </a:p>
        </p:txBody>
      </p:sp>
      <p:pic>
        <p:nvPicPr>
          <p:cNvPr id="3" name="Recorded Sound">
            <a:hlinkClick r:id="" action="ppaction://media"/>
            <a:extLst>
              <a:ext uri="{FF2B5EF4-FFF2-40B4-BE49-F238E27FC236}">
                <a16:creationId xmlns:a16="http://schemas.microsoft.com/office/drawing/2014/main" id="{384F6E11-555D-4022-A6AC-A9F6C6FD9C89}"/>
              </a:ext>
            </a:extLst>
          </p:cNvPr>
          <p:cNvPicPr>
            <a:picLocks noChangeAspect="1"/>
          </p:cNvPicPr>
          <p:nvPr>
            <a:audioFile r:link="rId2"/>
            <p:extLst>
              <p:ext uri="{DAA4B4D4-6D71-4841-9C94-3DE7FCFB9230}">
                <p14:media xmlns:p14="http://schemas.microsoft.com/office/powerpoint/2010/main" r:embed="rId3">
                  <p14:trim st="4000" end="2868.4807"/>
                </p14:media>
              </p:ext>
            </p:extLst>
          </p:nvPr>
        </p:nvPicPr>
        <p:blipFill>
          <a:blip r:embed="rId31"/>
          <a:stretch>
            <a:fillRect/>
          </a:stretch>
        </p:blipFill>
        <p:spPr>
          <a:xfrm>
            <a:off x="2024068" y="4027051"/>
            <a:ext cx="609600" cy="609600"/>
          </a:xfrm>
          <a:prstGeom prst="rect">
            <a:avLst/>
          </a:prstGeom>
        </p:spPr>
      </p:pic>
      <p:pic>
        <p:nvPicPr>
          <p:cNvPr id="4" name="Recorded Sound">
            <a:hlinkClick r:id="" action="ppaction://media"/>
            <a:extLst>
              <a:ext uri="{FF2B5EF4-FFF2-40B4-BE49-F238E27FC236}">
                <a16:creationId xmlns:a16="http://schemas.microsoft.com/office/drawing/2014/main" id="{FD1A7AED-9309-41FA-8846-9A3ED2D75F3E}"/>
              </a:ext>
            </a:extLst>
          </p:cNvPr>
          <p:cNvPicPr>
            <a:picLocks noChangeAspect="1"/>
          </p:cNvPicPr>
          <p:nvPr>
            <a:audioFile r:link="rId2"/>
            <p:extLst>
              <p:ext uri="{DAA4B4D4-6D71-4841-9C94-3DE7FCFB9230}">
                <p14:media xmlns:p14="http://schemas.microsoft.com/office/powerpoint/2010/main" r:embed="rId4">
                  <p14:trim st="4400" end="4070.6349"/>
                </p14:media>
              </p:ext>
            </p:extLst>
          </p:nvPr>
        </p:nvPicPr>
        <p:blipFill>
          <a:blip r:embed="rId31"/>
          <a:stretch>
            <a:fillRect/>
          </a:stretch>
        </p:blipFill>
        <p:spPr>
          <a:xfrm>
            <a:off x="859613" y="5353431"/>
            <a:ext cx="609600" cy="609600"/>
          </a:xfrm>
          <a:prstGeom prst="rect">
            <a:avLst/>
          </a:prstGeom>
        </p:spPr>
      </p:pic>
      <p:pic>
        <p:nvPicPr>
          <p:cNvPr id="6" name="Recorded Sound">
            <a:hlinkClick r:id="" action="ppaction://media"/>
            <a:extLst>
              <a:ext uri="{FF2B5EF4-FFF2-40B4-BE49-F238E27FC236}">
                <a16:creationId xmlns:a16="http://schemas.microsoft.com/office/drawing/2014/main" id="{1552DB00-E624-4AF5-93FD-AD7EA9B0D701}"/>
              </a:ext>
            </a:extLst>
          </p:cNvPr>
          <p:cNvPicPr>
            <a:picLocks noChangeAspect="1"/>
          </p:cNvPicPr>
          <p:nvPr>
            <a:audioFile r:link="rId2"/>
            <p:extLst>
              <p:ext uri="{DAA4B4D4-6D71-4841-9C94-3DE7FCFB9230}">
                <p14:media xmlns:p14="http://schemas.microsoft.com/office/powerpoint/2010/main" r:embed="rId5">
                  <p14:trim st="2000" end="3939.6598"/>
                </p14:media>
              </p:ext>
            </p:extLst>
          </p:nvPr>
        </p:nvPicPr>
        <p:blipFill>
          <a:blip r:embed="rId31"/>
          <a:stretch>
            <a:fillRect/>
          </a:stretch>
        </p:blipFill>
        <p:spPr>
          <a:xfrm>
            <a:off x="2351051" y="2720936"/>
            <a:ext cx="609600" cy="609600"/>
          </a:xfrm>
          <a:prstGeom prst="rect">
            <a:avLst/>
          </a:prstGeom>
        </p:spPr>
      </p:pic>
      <p:pic>
        <p:nvPicPr>
          <p:cNvPr id="7" name="Recorded Sound">
            <a:hlinkClick r:id="" action="ppaction://media"/>
            <a:extLst>
              <a:ext uri="{FF2B5EF4-FFF2-40B4-BE49-F238E27FC236}">
                <a16:creationId xmlns:a16="http://schemas.microsoft.com/office/drawing/2014/main" id="{0339E78E-B9BE-47B1-87DD-4964E0D02BE5}"/>
              </a:ext>
            </a:extLst>
          </p:cNvPr>
          <p:cNvPicPr>
            <a:picLocks noChangeAspect="1"/>
          </p:cNvPicPr>
          <p:nvPr>
            <a:audioFile r:link="rId2"/>
            <p:extLst>
              <p:ext uri="{DAA4B4D4-6D71-4841-9C94-3DE7FCFB9230}">
                <p14:media xmlns:p14="http://schemas.microsoft.com/office/powerpoint/2010/main" r:embed="rId6">
                  <p14:trim st="16000" end="3507.0294"/>
                </p14:media>
              </p:ext>
            </p:extLst>
          </p:nvPr>
        </p:nvPicPr>
        <p:blipFill>
          <a:blip r:embed="rId31"/>
          <a:stretch>
            <a:fillRect/>
          </a:stretch>
        </p:blipFill>
        <p:spPr>
          <a:xfrm>
            <a:off x="1079669" y="2793306"/>
            <a:ext cx="609600" cy="609600"/>
          </a:xfrm>
          <a:prstGeom prst="rect">
            <a:avLst/>
          </a:prstGeom>
        </p:spPr>
      </p:pic>
      <p:pic>
        <p:nvPicPr>
          <p:cNvPr id="8" name="Recorded Sound">
            <a:hlinkClick r:id="" action="ppaction://media"/>
            <a:extLst>
              <a:ext uri="{FF2B5EF4-FFF2-40B4-BE49-F238E27FC236}">
                <a16:creationId xmlns:a16="http://schemas.microsoft.com/office/drawing/2014/main" id="{E43DBF56-DECC-481A-85D0-0F7EEF537621}"/>
              </a:ext>
            </a:extLst>
          </p:cNvPr>
          <p:cNvPicPr>
            <a:picLocks noChangeAspect="1"/>
          </p:cNvPicPr>
          <p:nvPr>
            <a:audioFile r:link="rId2"/>
            <p:extLst>
              <p:ext uri="{DAA4B4D4-6D71-4841-9C94-3DE7FCFB9230}">
                <p14:media xmlns:p14="http://schemas.microsoft.com/office/powerpoint/2010/main" r:embed="rId7">
                  <p14:trim st="3200" end="2483.7414"/>
                </p14:media>
              </p:ext>
            </p:extLst>
          </p:nvPr>
        </p:nvPicPr>
        <p:blipFill>
          <a:blip r:embed="rId31"/>
          <a:stretch>
            <a:fillRect/>
          </a:stretch>
        </p:blipFill>
        <p:spPr>
          <a:xfrm>
            <a:off x="4710499" y="4822261"/>
            <a:ext cx="609600" cy="609600"/>
          </a:xfrm>
          <a:prstGeom prst="rect">
            <a:avLst/>
          </a:prstGeom>
        </p:spPr>
      </p:pic>
      <p:pic>
        <p:nvPicPr>
          <p:cNvPr id="9" name="Recorded Sound">
            <a:hlinkClick r:id="" action="ppaction://media"/>
            <a:extLst>
              <a:ext uri="{FF2B5EF4-FFF2-40B4-BE49-F238E27FC236}">
                <a16:creationId xmlns:a16="http://schemas.microsoft.com/office/drawing/2014/main" id="{2DDE3C44-70AF-4099-9B74-C6C88C45190B}"/>
              </a:ext>
            </a:extLst>
          </p:cNvPr>
          <p:cNvPicPr>
            <a:picLocks noChangeAspect="1"/>
          </p:cNvPicPr>
          <p:nvPr>
            <a:audioFile r:link="rId2"/>
            <p:extLst>
              <p:ext uri="{DAA4B4D4-6D71-4841-9C94-3DE7FCFB9230}">
                <p14:media xmlns:p14="http://schemas.microsoft.com/office/powerpoint/2010/main" r:embed="rId8">
                  <p14:trim st="3500" end="5853.0158"/>
                </p14:media>
              </p:ext>
            </p:extLst>
          </p:nvPr>
        </p:nvPicPr>
        <p:blipFill>
          <a:blip r:embed="rId31"/>
          <a:stretch>
            <a:fillRect/>
          </a:stretch>
        </p:blipFill>
        <p:spPr>
          <a:xfrm>
            <a:off x="5772152" y="1785937"/>
            <a:ext cx="609600" cy="609600"/>
          </a:xfrm>
          <a:prstGeom prst="rect">
            <a:avLst/>
          </a:prstGeom>
        </p:spPr>
      </p:pic>
      <p:pic>
        <p:nvPicPr>
          <p:cNvPr id="22" name="Recorded Sound">
            <a:hlinkClick r:id="" action="ppaction://media"/>
            <a:extLst>
              <a:ext uri="{FF2B5EF4-FFF2-40B4-BE49-F238E27FC236}">
                <a16:creationId xmlns:a16="http://schemas.microsoft.com/office/drawing/2014/main" id="{DBBB4721-3A18-492C-9B40-05EA26F28192}"/>
              </a:ext>
            </a:extLst>
          </p:cNvPr>
          <p:cNvPicPr>
            <a:picLocks noChangeAspect="1"/>
          </p:cNvPicPr>
          <p:nvPr>
            <a:audioFile r:link="rId10"/>
            <p:extLst>
              <p:ext uri="{DAA4B4D4-6D71-4841-9C94-3DE7FCFB9230}">
                <p14:media xmlns:p14="http://schemas.microsoft.com/office/powerpoint/2010/main" r:embed="rId9"/>
              </p:ext>
            </p:extLst>
          </p:nvPr>
        </p:nvPicPr>
        <p:blipFill>
          <a:blip r:embed="rId31"/>
          <a:stretch>
            <a:fillRect/>
          </a:stretch>
        </p:blipFill>
        <p:spPr>
          <a:xfrm>
            <a:off x="2700391" y="4273456"/>
            <a:ext cx="754570" cy="609600"/>
          </a:xfrm>
          <a:prstGeom prst="rect">
            <a:avLst/>
          </a:prstGeom>
        </p:spPr>
      </p:pic>
      <p:pic>
        <p:nvPicPr>
          <p:cNvPr id="23" name="Recorded Sound">
            <a:hlinkClick r:id="" action="ppaction://media"/>
            <a:extLst>
              <a:ext uri="{FF2B5EF4-FFF2-40B4-BE49-F238E27FC236}">
                <a16:creationId xmlns:a16="http://schemas.microsoft.com/office/drawing/2014/main" id="{52BF2CA9-A2F4-47E3-AE7D-ADCDE6C696B1}"/>
              </a:ext>
            </a:extLst>
          </p:cNvPr>
          <p:cNvPicPr>
            <a:picLocks noChangeAspect="1"/>
          </p:cNvPicPr>
          <p:nvPr>
            <a:audioFile r:link="rId12"/>
            <p:extLst>
              <p:ext uri="{DAA4B4D4-6D71-4841-9C94-3DE7FCFB9230}">
                <p14:media xmlns:p14="http://schemas.microsoft.com/office/powerpoint/2010/main" r:embed="rId11"/>
              </p:ext>
            </p:extLst>
          </p:nvPr>
        </p:nvPicPr>
        <p:blipFill>
          <a:blip r:embed="rId31"/>
          <a:stretch>
            <a:fillRect/>
          </a:stretch>
        </p:blipFill>
        <p:spPr>
          <a:xfrm>
            <a:off x="1586148" y="5193836"/>
            <a:ext cx="609600" cy="609600"/>
          </a:xfrm>
          <a:prstGeom prst="rect">
            <a:avLst/>
          </a:prstGeom>
        </p:spPr>
      </p:pic>
      <p:pic>
        <p:nvPicPr>
          <p:cNvPr id="26" name="Recorded Sound">
            <a:hlinkClick r:id="" action="ppaction://media"/>
            <a:extLst>
              <a:ext uri="{FF2B5EF4-FFF2-40B4-BE49-F238E27FC236}">
                <a16:creationId xmlns:a16="http://schemas.microsoft.com/office/drawing/2014/main" id="{646FA518-4DE3-44A2-920C-3A3DF0ECB5CC}"/>
              </a:ext>
            </a:extLst>
          </p:cNvPr>
          <p:cNvPicPr>
            <a:picLocks noChangeAspect="1"/>
          </p:cNvPicPr>
          <p:nvPr>
            <a:audioFile r:link="rId14"/>
            <p:extLst>
              <p:ext uri="{DAA4B4D4-6D71-4841-9C94-3DE7FCFB9230}">
                <p14:media xmlns:p14="http://schemas.microsoft.com/office/powerpoint/2010/main" r:embed="rId13"/>
              </p:ext>
            </p:extLst>
          </p:nvPr>
        </p:nvPicPr>
        <p:blipFill>
          <a:blip r:embed="rId31"/>
          <a:stretch>
            <a:fillRect/>
          </a:stretch>
        </p:blipFill>
        <p:spPr>
          <a:xfrm>
            <a:off x="1100877" y="2270324"/>
            <a:ext cx="609600" cy="609600"/>
          </a:xfrm>
          <a:prstGeom prst="rect">
            <a:avLst/>
          </a:prstGeom>
        </p:spPr>
      </p:pic>
      <p:pic>
        <p:nvPicPr>
          <p:cNvPr id="27" name="Recorded Sound">
            <a:hlinkClick r:id="" action="ppaction://media"/>
            <a:extLst>
              <a:ext uri="{FF2B5EF4-FFF2-40B4-BE49-F238E27FC236}">
                <a16:creationId xmlns:a16="http://schemas.microsoft.com/office/drawing/2014/main" id="{77D94360-E878-477F-9459-62ADDE996B40}"/>
              </a:ext>
            </a:extLst>
          </p:cNvPr>
          <p:cNvPicPr>
            <a:picLocks noChangeAspect="1"/>
          </p:cNvPicPr>
          <p:nvPr>
            <a:audioFile r:link="rId16"/>
            <p:extLst>
              <p:ext uri="{DAA4B4D4-6D71-4841-9C94-3DE7FCFB9230}">
                <p14:media xmlns:p14="http://schemas.microsoft.com/office/powerpoint/2010/main" r:embed="rId15"/>
              </p:ext>
            </p:extLst>
          </p:nvPr>
        </p:nvPicPr>
        <p:blipFill>
          <a:blip r:embed="rId31"/>
          <a:stretch>
            <a:fillRect/>
          </a:stretch>
        </p:blipFill>
        <p:spPr>
          <a:xfrm>
            <a:off x="2179934" y="2216325"/>
            <a:ext cx="609600" cy="609600"/>
          </a:xfrm>
          <a:prstGeom prst="rect">
            <a:avLst/>
          </a:prstGeom>
        </p:spPr>
      </p:pic>
      <p:pic>
        <p:nvPicPr>
          <p:cNvPr id="28" name="Recorded Sound">
            <a:hlinkClick r:id="" action="ppaction://media"/>
            <a:extLst>
              <a:ext uri="{FF2B5EF4-FFF2-40B4-BE49-F238E27FC236}">
                <a16:creationId xmlns:a16="http://schemas.microsoft.com/office/drawing/2014/main" id="{A739D3EA-AA42-470C-824D-30113163E381}"/>
              </a:ext>
            </a:extLst>
          </p:cNvPr>
          <p:cNvPicPr>
            <a:picLocks noChangeAspect="1"/>
          </p:cNvPicPr>
          <p:nvPr>
            <a:audioFile r:link="rId18"/>
            <p:extLst>
              <p:ext uri="{DAA4B4D4-6D71-4841-9C94-3DE7FCFB9230}">
                <p14:media xmlns:p14="http://schemas.microsoft.com/office/powerpoint/2010/main" r:embed="rId17"/>
              </p:ext>
            </p:extLst>
          </p:nvPr>
        </p:nvPicPr>
        <p:blipFill>
          <a:blip r:embed="rId31"/>
          <a:stretch>
            <a:fillRect/>
          </a:stretch>
        </p:blipFill>
        <p:spPr>
          <a:xfrm>
            <a:off x="3947605" y="4517461"/>
            <a:ext cx="609600" cy="609600"/>
          </a:xfrm>
          <a:prstGeom prst="rect">
            <a:avLst/>
          </a:prstGeom>
        </p:spPr>
      </p:pic>
      <p:pic>
        <p:nvPicPr>
          <p:cNvPr id="29" name="Recorded Sound">
            <a:hlinkClick r:id="" action="ppaction://media"/>
            <a:extLst>
              <a:ext uri="{FF2B5EF4-FFF2-40B4-BE49-F238E27FC236}">
                <a16:creationId xmlns:a16="http://schemas.microsoft.com/office/drawing/2014/main" id="{3B61E8EA-C4C3-43BA-BD49-D1E7B414CFA0}"/>
              </a:ext>
            </a:extLst>
          </p:cNvPr>
          <p:cNvPicPr>
            <a:picLocks noChangeAspect="1"/>
          </p:cNvPicPr>
          <p:nvPr>
            <a:audioFile r:link="rId20"/>
            <p:extLst>
              <p:ext uri="{DAA4B4D4-6D71-4841-9C94-3DE7FCFB9230}">
                <p14:media xmlns:p14="http://schemas.microsoft.com/office/powerpoint/2010/main" r:embed="rId19"/>
              </p:ext>
            </p:extLst>
          </p:nvPr>
        </p:nvPicPr>
        <p:blipFill>
          <a:blip r:embed="rId31"/>
          <a:stretch>
            <a:fillRect/>
          </a:stretch>
        </p:blipFill>
        <p:spPr>
          <a:xfrm>
            <a:off x="4835516" y="2159600"/>
            <a:ext cx="609600" cy="609600"/>
          </a:xfrm>
          <a:prstGeom prst="rect">
            <a:avLst/>
          </a:prstGeom>
        </p:spPr>
      </p:pic>
      <p:pic>
        <p:nvPicPr>
          <p:cNvPr id="31" name="Picture 6" descr="Best Cheap Portable Keyboards Under $150 | PianoDreamers">
            <a:extLst>
              <a:ext uri="{FF2B5EF4-FFF2-40B4-BE49-F238E27FC236}">
                <a16:creationId xmlns:a16="http://schemas.microsoft.com/office/drawing/2014/main" id="{1F4DEE2D-C5AD-46C3-9D46-90E362F8D325}"/>
              </a:ext>
            </a:extLst>
          </p:cNvPr>
          <p:cNvPicPr>
            <a:picLocks noChangeAspect="1" noChangeArrowheads="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5400675" y="4024342"/>
            <a:ext cx="1962155" cy="1859291"/>
          </a:xfrm>
          <a:prstGeom prst="rect">
            <a:avLst/>
          </a:prstGeom>
          <a:noFill/>
          <a:extLst>
            <a:ext uri="{909E8E84-426E-40DD-AFC4-6F175D3DCCD1}">
              <a14:hiddenFill xmlns:a14="http://schemas.microsoft.com/office/drawing/2010/main">
                <a:solidFill>
                  <a:srgbClr val="FFFFFF"/>
                </a:solidFill>
              </a14:hiddenFill>
            </a:ext>
          </a:extLst>
        </p:spPr>
      </p:pic>
      <p:pic>
        <p:nvPicPr>
          <p:cNvPr id="11" name="Recorded Sound">
            <a:hlinkClick r:id="" action="ppaction://media"/>
            <a:extLst>
              <a:ext uri="{FF2B5EF4-FFF2-40B4-BE49-F238E27FC236}">
                <a16:creationId xmlns:a16="http://schemas.microsoft.com/office/drawing/2014/main" id="{DF8C7590-3390-49E2-9CA0-910469BE547C}"/>
              </a:ext>
            </a:extLst>
          </p:cNvPr>
          <p:cNvPicPr>
            <a:picLocks noChangeAspect="1"/>
          </p:cNvPicPr>
          <p:nvPr>
            <a:audioFile r:link="rId2"/>
            <p:extLst>
              <p:ext uri="{DAA4B4D4-6D71-4841-9C94-3DE7FCFB9230}">
                <p14:media xmlns:p14="http://schemas.microsoft.com/office/powerpoint/2010/main" r:embed="rId21">
                  <p14:trim st="3000" end="3483.7188"/>
                </p14:media>
              </p:ext>
            </p:extLst>
          </p:nvPr>
        </p:nvPicPr>
        <p:blipFill>
          <a:blip r:embed="rId31"/>
          <a:stretch>
            <a:fillRect/>
          </a:stretch>
        </p:blipFill>
        <p:spPr>
          <a:xfrm>
            <a:off x="6572599" y="4578256"/>
            <a:ext cx="609600" cy="609600"/>
          </a:xfrm>
          <a:prstGeom prst="rect">
            <a:avLst/>
          </a:prstGeom>
        </p:spPr>
      </p:pic>
      <p:pic>
        <p:nvPicPr>
          <p:cNvPr id="12" name="Recorded Sound">
            <a:hlinkClick r:id="" action="ppaction://media"/>
            <a:extLst>
              <a:ext uri="{FF2B5EF4-FFF2-40B4-BE49-F238E27FC236}">
                <a16:creationId xmlns:a16="http://schemas.microsoft.com/office/drawing/2014/main" id="{C88B7AD3-823D-434D-87FF-A0E789CF07DA}"/>
              </a:ext>
            </a:extLst>
          </p:cNvPr>
          <p:cNvPicPr>
            <a:picLocks noChangeAspect="1"/>
          </p:cNvPicPr>
          <p:nvPr>
            <a:audioFile r:link="rId23"/>
            <p:extLst>
              <p:ext uri="{DAA4B4D4-6D71-4841-9C94-3DE7FCFB9230}">
                <p14:media xmlns:p14="http://schemas.microsoft.com/office/powerpoint/2010/main" r:embed="rId22"/>
              </p:ext>
            </p:extLst>
          </p:nvPr>
        </p:nvPicPr>
        <p:blipFill>
          <a:blip r:embed="rId31"/>
          <a:stretch>
            <a:fillRect/>
          </a:stretch>
        </p:blipFill>
        <p:spPr>
          <a:xfrm>
            <a:off x="5742873" y="4349195"/>
            <a:ext cx="609600" cy="609600"/>
          </a:xfrm>
          <a:prstGeom prst="rect">
            <a:avLst/>
          </a:prstGeom>
        </p:spPr>
      </p:pic>
    </p:spTree>
    <p:custDataLst>
      <p:tags r:id="rId1"/>
    </p:custDataLst>
    <p:extLst>
      <p:ext uri="{BB962C8B-B14F-4D97-AF65-F5344CB8AC3E}">
        <p14:creationId xmlns:p14="http://schemas.microsoft.com/office/powerpoint/2010/main" val="1958630148"/>
      </p:ext>
    </p:extLst>
  </p:cSld>
  <p:clrMapOvr>
    <a:masterClrMapping/>
  </p:clrMapOvr>
  <mc:AlternateContent xmlns:mc="http://schemas.openxmlformats.org/markup-compatibility/2006" xmlns:p14="http://schemas.microsoft.com/office/powerpoint/2010/main">
    <mc:Choice Requires="p14">
      <p:transition spd="slow" p14:dur="2000" advTm="66872"/>
    </mc:Choice>
    <mc:Fallback xmlns="">
      <p:transition spd="slow" advTm="66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000"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64" fill="hold"/>
                                        <p:tgtEl>
                                          <p:spTgt spid="22"/>
                                        </p:tgtEl>
                                      </p:cBhvr>
                                    </p:cmd>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1038"/>
                                        </p:tgtEl>
                                        <p:attrNameLst>
                                          <p:attrName>r</p:attrName>
                                        </p:attrNameLst>
                                      </p:cBhvr>
                                    </p:animRot>
                                    <p:animRot by="-240000">
                                      <p:cBhvr>
                                        <p:cTn id="23" dur="200" fill="hold">
                                          <p:stCondLst>
                                            <p:cond delay="200"/>
                                          </p:stCondLst>
                                        </p:cTn>
                                        <p:tgtEl>
                                          <p:spTgt spid="1038"/>
                                        </p:tgtEl>
                                        <p:attrNameLst>
                                          <p:attrName>r</p:attrName>
                                        </p:attrNameLst>
                                      </p:cBhvr>
                                    </p:animRot>
                                    <p:animRot by="240000">
                                      <p:cBhvr>
                                        <p:cTn id="24" dur="200" fill="hold">
                                          <p:stCondLst>
                                            <p:cond delay="400"/>
                                          </p:stCondLst>
                                        </p:cTn>
                                        <p:tgtEl>
                                          <p:spTgt spid="1038"/>
                                        </p:tgtEl>
                                        <p:attrNameLst>
                                          <p:attrName>r</p:attrName>
                                        </p:attrNameLst>
                                      </p:cBhvr>
                                    </p:animRot>
                                    <p:animRot by="-240000">
                                      <p:cBhvr>
                                        <p:cTn id="25" dur="200" fill="hold">
                                          <p:stCondLst>
                                            <p:cond delay="600"/>
                                          </p:stCondLst>
                                        </p:cTn>
                                        <p:tgtEl>
                                          <p:spTgt spid="1038"/>
                                        </p:tgtEl>
                                        <p:attrNameLst>
                                          <p:attrName>r</p:attrName>
                                        </p:attrNameLst>
                                      </p:cBhvr>
                                    </p:animRot>
                                    <p:animRot by="120000">
                                      <p:cBhvr>
                                        <p:cTn id="26" dur="200" fill="hold">
                                          <p:stCondLst>
                                            <p:cond delay="800"/>
                                          </p:stCondLst>
                                        </p:cTn>
                                        <p:tgtEl>
                                          <p:spTgt spid="103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000"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904" fill="hold"/>
                                        <p:tgtEl>
                                          <p:spTgt spid="23"/>
                                        </p:tgtEl>
                                      </p:cBhvr>
                                    </p:cmd>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1026"/>
                                        </p:tgtEl>
                                        <p:attrNameLst>
                                          <p:attrName>r</p:attrName>
                                        </p:attrNameLst>
                                      </p:cBhvr>
                                    </p:animRot>
                                    <p:animRot by="-240000">
                                      <p:cBhvr>
                                        <p:cTn id="39" dur="200" fill="hold">
                                          <p:stCondLst>
                                            <p:cond delay="200"/>
                                          </p:stCondLst>
                                        </p:cTn>
                                        <p:tgtEl>
                                          <p:spTgt spid="1026"/>
                                        </p:tgtEl>
                                        <p:attrNameLst>
                                          <p:attrName>r</p:attrName>
                                        </p:attrNameLst>
                                      </p:cBhvr>
                                    </p:animRot>
                                    <p:animRot by="240000">
                                      <p:cBhvr>
                                        <p:cTn id="40" dur="200" fill="hold">
                                          <p:stCondLst>
                                            <p:cond delay="400"/>
                                          </p:stCondLst>
                                        </p:cTn>
                                        <p:tgtEl>
                                          <p:spTgt spid="1026"/>
                                        </p:tgtEl>
                                        <p:attrNameLst>
                                          <p:attrName>r</p:attrName>
                                        </p:attrNameLst>
                                      </p:cBhvr>
                                    </p:animRot>
                                    <p:animRot by="-240000">
                                      <p:cBhvr>
                                        <p:cTn id="41" dur="200" fill="hold">
                                          <p:stCondLst>
                                            <p:cond delay="600"/>
                                          </p:stCondLst>
                                        </p:cTn>
                                        <p:tgtEl>
                                          <p:spTgt spid="1026"/>
                                        </p:tgtEl>
                                        <p:attrNameLst>
                                          <p:attrName>r</p:attrName>
                                        </p:attrNameLst>
                                      </p:cBhvr>
                                    </p:animRot>
                                    <p:animRot by="120000">
                                      <p:cBhvr>
                                        <p:cTn id="42" dur="200" fill="hold">
                                          <p:stCondLst>
                                            <p:cond delay="800"/>
                                          </p:stCondLst>
                                        </p:cTn>
                                        <p:tgtEl>
                                          <p:spTgt spid="1026"/>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5000" fill="hold"/>
                                        <p:tgtEl>
                                          <p:spTgt spid="7"/>
                                        </p:tgtEl>
                                      </p:cBhvr>
                                    </p:cmd>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2159" fill="hold"/>
                                        <p:tgtEl>
                                          <p:spTgt spid="26"/>
                                        </p:tgtEl>
                                      </p:cBhvr>
                                    </p:cmd>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nodeType="clickEffect">
                                  <p:stCondLst>
                                    <p:cond delay="0"/>
                                  </p:stCondLst>
                                  <p:childTnLst>
                                    <p:animRot by="120000">
                                      <p:cBhvr>
                                        <p:cTn id="54" dur="100" fill="hold">
                                          <p:stCondLst>
                                            <p:cond delay="0"/>
                                          </p:stCondLst>
                                        </p:cTn>
                                        <p:tgtEl>
                                          <p:spTgt spid="25"/>
                                        </p:tgtEl>
                                        <p:attrNameLst>
                                          <p:attrName>r</p:attrName>
                                        </p:attrNameLst>
                                      </p:cBhvr>
                                    </p:animRot>
                                    <p:animRot by="-240000">
                                      <p:cBhvr>
                                        <p:cTn id="55" dur="200" fill="hold">
                                          <p:stCondLst>
                                            <p:cond delay="200"/>
                                          </p:stCondLst>
                                        </p:cTn>
                                        <p:tgtEl>
                                          <p:spTgt spid="25"/>
                                        </p:tgtEl>
                                        <p:attrNameLst>
                                          <p:attrName>r</p:attrName>
                                        </p:attrNameLst>
                                      </p:cBhvr>
                                    </p:animRot>
                                    <p:animRot by="240000">
                                      <p:cBhvr>
                                        <p:cTn id="56" dur="200" fill="hold">
                                          <p:stCondLst>
                                            <p:cond delay="400"/>
                                          </p:stCondLst>
                                        </p:cTn>
                                        <p:tgtEl>
                                          <p:spTgt spid="25"/>
                                        </p:tgtEl>
                                        <p:attrNameLst>
                                          <p:attrName>r</p:attrName>
                                        </p:attrNameLst>
                                      </p:cBhvr>
                                    </p:animRot>
                                    <p:animRot by="-240000">
                                      <p:cBhvr>
                                        <p:cTn id="57" dur="200" fill="hold">
                                          <p:stCondLst>
                                            <p:cond delay="600"/>
                                          </p:stCondLst>
                                        </p:cTn>
                                        <p:tgtEl>
                                          <p:spTgt spid="25"/>
                                        </p:tgtEl>
                                        <p:attrNameLst>
                                          <p:attrName>r</p:attrName>
                                        </p:attrNameLst>
                                      </p:cBhvr>
                                    </p:animRot>
                                    <p:animRot by="120000">
                                      <p:cBhvr>
                                        <p:cTn id="58" dur="200" fill="hold">
                                          <p:stCondLst>
                                            <p:cond delay="800"/>
                                          </p:stCondLst>
                                        </p:cTn>
                                        <p:tgtEl>
                                          <p:spTgt spid="25"/>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3000" fill="hold"/>
                                        <p:tgtEl>
                                          <p:spTgt spid="6"/>
                                        </p:tgtEl>
                                      </p:cBhvr>
                                    </p:cmd>
                                  </p:childTnLst>
                                </p:cTn>
                              </p:par>
                            </p:childTnLst>
                          </p:cTn>
                        </p:par>
                      </p:childTnLst>
                    </p:cTn>
                  </p:par>
                  <p:par>
                    <p:cTn id="63" fill="hold">
                      <p:stCondLst>
                        <p:cond delay="indefinite"/>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066" fill="hold"/>
                                        <p:tgtEl>
                                          <p:spTgt spid="27"/>
                                        </p:tgtEl>
                                      </p:cBhvr>
                                    </p:cmd>
                                  </p:childTnLst>
                                </p:cTn>
                              </p:par>
                            </p:childTnLst>
                          </p:cTn>
                        </p:par>
                      </p:childTnLst>
                    </p:cTn>
                  </p:par>
                  <p:par>
                    <p:cTn id="67" fill="hold">
                      <p:stCondLst>
                        <p:cond delay="indefinite"/>
                      </p:stCondLst>
                      <p:childTnLst>
                        <p:par>
                          <p:cTn id="68" fill="hold">
                            <p:stCondLst>
                              <p:cond delay="0"/>
                            </p:stCondLst>
                            <p:childTnLst>
                              <p:par>
                                <p:cTn id="69" presetID="32" presetClass="emph" presetSubtype="0" fill="hold" nodeType="clickEffect">
                                  <p:stCondLst>
                                    <p:cond delay="0"/>
                                  </p:stCondLst>
                                  <p:childTnLst>
                                    <p:animRot by="120000">
                                      <p:cBhvr>
                                        <p:cTn id="70" dur="100" fill="hold">
                                          <p:stCondLst>
                                            <p:cond delay="0"/>
                                          </p:stCondLst>
                                        </p:cTn>
                                        <p:tgtEl>
                                          <p:spTgt spid="1032"/>
                                        </p:tgtEl>
                                        <p:attrNameLst>
                                          <p:attrName>r</p:attrName>
                                        </p:attrNameLst>
                                      </p:cBhvr>
                                    </p:animRot>
                                    <p:animRot by="-240000">
                                      <p:cBhvr>
                                        <p:cTn id="71" dur="200" fill="hold">
                                          <p:stCondLst>
                                            <p:cond delay="200"/>
                                          </p:stCondLst>
                                        </p:cTn>
                                        <p:tgtEl>
                                          <p:spTgt spid="1032"/>
                                        </p:tgtEl>
                                        <p:attrNameLst>
                                          <p:attrName>r</p:attrName>
                                        </p:attrNameLst>
                                      </p:cBhvr>
                                    </p:animRot>
                                    <p:animRot by="240000">
                                      <p:cBhvr>
                                        <p:cTn id="72" dur="200" fill="hold">
                                          <p:stCondLst>
                                            <p:cond delay="400"/>
                                          </p:stCondLst>
                                        </p:cTn>
                                        <p:tgtEl>
                                          <p:spTgt spid="1032"/>
                                        </p:tgtEl>
                                        <p:attrNameLst>
                                          <p:attrName>r</p:attrName>
                                        </p:attrNameLst>
                                      </p:cBhvr>
                                    </p:animRot>
                                    <p:animRot by="-240000">
                                      <p:cBhvr>
                                        <p:cTn id="73" dur="200" fill="hold">
                                          <p:stCondLst>
                                            <p:cond delay="600"/>
                                          </p:stCondLst>
                                        </p:cTn>
                                        <p:tgtEl>
                                          <p:spTgt spid="1032"/>
                                        </p:tgtEl>
                                        <p:attrNameLst>
                                          <p:attrName>r</p:attrName>
                                        </p:attrNameLst>
                                      </p:cBhvr>
                                    </p:animRot>
                                    <p:animRot by="120000">
                                      <p:cBhvr>
                                        <p:cTn id="74" dur="200" fill="hold">
                                          <p:stCondLst>
                                            <p:cond delay="800"/>
                                          </p:stCondLst>
                                        </p:cTn>
                                        <p:tgtEl>
                                          <p:spTgt spid="1032"/>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3800" fill="hold"/>
                                        <p:tgtEl>
                                          <p:spTgt spid="8"/>
                                        </p:tgtEl>
                                      </p:cBhvr>
                                    </p:cmd>
                                  </p:childTnLst>
                                </p:cTn>
                              </p:par>
                            </p:childTnLst>
                          </p:cTn>
                        </p:par>
                      </p:childTnLst>
                    </p:cTn>
                  </p:par>
                  <p:par>
                    <p:cTn id="79" fill="hold">
                      <p:stCondLst>
                        <p:cond delay="indefinite"/>
                      </p:stCondLst>
                      <p:childTnLst>
                        <p:par>
                          <p:cTn id="80" fill="hold">
                            <p:stCondLst>
                              <p:cond delay="0"/>
                            </p:stCondLst>
                            <p:childTnLst>
                              <p:par>
                                <p:cTn id="81" presetID="1" presetClass="mediacall" presetSubtype="0" fill="hold" nodeType="clickEffect">
                                  <p:stCondLst>
                                    <p:cond delay="0"/>
                                  </p:stCondLst>
                                  <p:childTnLst>
                                    <p:cmd type="call" cmd="playFrom(0.0)">
                                      <p:cBhvr>
                                        <p:cTn id="82" dur="1787" fill="hold"/>
                                        <p:tgtEl>
                                          <p:spTgt spid="28"/>
                                        </p:tgtEl>
                                      </p:cBhvr>
                                    </p:cmd>
                                  </p:childTnLst>
                                </p:cTn>
                              </p:par>
                            </p:childTnLst>
                          </p:cTn>
                        </p:par>
                      </p:childTnLst>
                    </p:cTn>
                  </p:par>
                  <p:par>
                    <p:cTn id="83" fill="hold">
                      <p:stCondLst>
                        <p:cond delay="indefinite"/>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1028"/>
                                        </p:tgtEl>
                                        <p:attrNameLst>
                                          <p:attrName>r</p:attrName>
                                        </p:attrNameLst>
                                      </p:cBhvr>
                                    </p:animRot>
                                    <p:animRot by="-240000">
                                      <p:cBhvr>
                                        <p:cTn id="87" dur="200" fill="hold">
                                          <p:stCondLst>
                                            <p:cond delay="200"/>
                                          </p:stCondLst>
                                        </p:cTn>
                                        <p:tgtEl>
                                          <p:spTgt spid="1028"/>
                                        </p:tgtEl>
                                        <p:attrNameLst>
                                          <p:attrName>r</p:attrName>
                                        </p:attrNameLst>
                                      </p:cBhvr>
                                    </p:animRot>
                                    <p:animRot by="240000">
                                      <p:cBhvr>
                                        <p:cTn id="88" dur="200" fill="hold">
                                          <p:stCondLst>
                                            <p:cond delay="400"/>
                                          </p:stCondLst>
                                        </p:cTn>
                                        <p:tgtEl>
                                          <p:spTgt spid="1028"/>
                                        </p:tgtEl>
                                        <p:attrNameLst>
                                          <p:attrName>r</p:attrName>
                                        </p:attrNameLst>
                                      </p:cBhvr>
                                    </p:animRot>
                                    <p:animRot by="-240000">
                                      <p:cBhvr>
                                        <p:cTn id="89" dur="200" fill="hold">
                                          <p:stCondLst>
                                            <p:cond delay="600"/>
                                          </p:stCondLst>
                                        </p:cTn>
                                        <p:tgtEl>
                                          <p:spTgt spid="1028"/>
                                        </p:tgtEl>
                                        <p:attrNameLst>
                                          <p:attrName>r</p:attrName>
                                        </p:attrNameLst>
                                      </p:cBhvr>
                                    </p:animRot>
                                    <p:animRot by="120000">
                                      <p:cBhvr>
                                        <p:cTn id="90" dur="200" fill="hold">
                                          <p:stCondLst>
                                            <p:cond delay="800"/>
                                          </p:stCondLst>
                                        </p:cTn>
                                        <p:tgtEl>
                                          <p:spTgt spid="1028"/>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1" presetClass="mediacall" presetSubtype="0" fill="hold" nodeType="clickEffect">
                                  <p:stCondLst>
                                    <p:cond delay="0"/>
                                  </p:stCondLst>
                                  <p:childTnLst>
                                    <p:cmd type="call" cmd="playFrom(0.0)">
                                      <p:cBhvr>
                                        <p:cTn id="94" dur="3000" fill="hold"/>
                                        <p:tgtEl>
                                          <p:spTgt spid="9"/>
                                        </p:tgtEl>
                                      </p:cBhvr>
                                    </p:cmd>
                                  </p:childTnLst>
                                </p:cTn>
                              </p:par>
                            </p:childTnLst>
                          </p:cTn>
                        </p:par>
                      </p:childTnLst>
                    </p:cTn>
                  </p:par>
                  <p:par>
                    <p:cTn id="95" fill="hold">
                      <p:stCondLst>
                        <p:cond delay="indefinite"/>
                      </p:stCondLst>
                      <p:childTnLst>
                        <p:par>
                          <p:cTn id="96" fill="hold">
                            <p:stCondLst>
                              <p:cond delay="0"/>
                            </p:stCondLst>
                            <p:childTnLst>
                              <p:par>
                                <p:cTn id="97" presetID="1" presetClass="mediacall" presetSubtype="0" fill="hold" nodeType="clickEffect">
                                  <p:stCondLst>
                                    <p:cond delay="0"/>
                                  </p:stCondLst>
                                  <p:childTnLst>
                                    <p:cmd type="call" cmd="playFrom(0.0)">
                                      <p:cBhvr>
                                        <p:cTn id="98" dur="1532" fill="hold"/>
                                        <p:tgtEl>
                                          <p:spTgt spid="29"/>
                                        </p:tgtEl>
                                      </p:cBhvr>
                                    </p:cmd>
                                  </p:childTnLst>
                                </p:cTn>
                              </p:par>
                            </p:childTnLst>
                          </p:cTn>
                        </p:par>
                      </p:childTnLst>
                    </p:cTn>
                  </p:par>
                  <p:par>
                    <p:cTn id="99" fill="hold">
                      <p:stCondLst>
                        <p:cond delay="indefinite"/>
                      </p:stCondLst>
                      <p:childTnLst>
                        <p:par>
                          <p:cTn id="100" fill="hold">
                            <p:stCondLst>
                              <p:cond delay="0"/>
                            </p:stCondLst>
                            <p:childTnLst>
                              <p:par>
                                <p:cTn id="101" presetID="32" presetClass="emph" presetSubtype="0" fill="hold" nodeType="clickEffect">
                                  <p:stCondLst>
                                    <p:cond delay="0"/>
                                  </p:stCondLst>
                                  <p:childTnLst>
                                    <p:animRot by="120000">
                                      <p:cBhvr>
                                        <p:cTn id="102" dur="100" fill="hold">
                                          <p:stCondLst>
                                            <p:cond delay="0"/>
                                          </p:stCondLst>
                                        </p:cTn>
                                        <p:tgtEl>
                                          <p:spTgt spid="31"/>
                                        </p:tgtEl>
                                        <p:attrNameLst>
                                          <p:attrName>r</p:attrName>
                                        </p:attrNameLst>
                                      </p:cBhvr>
                                    </p:animRot>
                                    <p:animRot by="-240000">
                                      <p:cBhvr>
                                        <p:cTn id="103" dur="200" fill="hold">
                                          <p:stCondLst>
                                            <p:cond delay="200"/>
                                          </p:stCondLst>
                                        </p:cTn>
                                        <p:tgtEl>
                                          <p:spTgt spid="31"/>
                                        </p:tgtEl>
                                        <p:attrNameLst>
                                          <p:attrName>r</p:attrName>
                                        </p:attrNameLst>
                                      </p:cBhvr>
                                    </p:animRot>
                                    <p:animRot by="240000">
                                      <p:cBhvr>
                                        <p:cTn id="104" dur="200" fill="hold">
                                          <p:stCondLst>
                                            <p:cond delay="400"/>
                                          </p:stCondLst>
                                        </p:cTn>
                                        <p:tgtEl>
                                          <p:spTgt spid="31"/>
                                        </p:tgtEl>
                                        <p:attrNameLst>
                                          <p:attrName>r</p:attrName>
                                        </p:attrNameLst>
                                      </p:cBhvr>
                                    </p:animRot>
                                    <p:animRot by="-240000">
                                      <p:cBhvr>
                                        <p:cTn id="105" dur="200" fill="hold">
                                          <p:stCondLst>
                                            <p:cond delay="600"/>
                                          </p:stCondLst>
                                        </p:cTn>
                                        <p:tgtEl>
                                          <p:spTgt spid="31"/>
                                        </p:tgtEl>
                                        <p:attrNameLst>
                                          <p:attrName>r</p:attrName>
                                        </p:attrNameLst>
                                      </p:cBhvr>
                                    </p:animRot>
                                    <p:animRot by="120000">
                                      <p:cBhvr>
                                        <p:cTn id="106" dur="200" fill="hold">
                                          <p:stCondLst>
                                            <p:cond delay="800"/>
                                          </p:stCondLst>
                                        </p:cTn>
                                        <p:tgtEl>
                                          <p:spTgt spid="31"/>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1" presetClass="mediacall" presetSubtype="0" fill="hold" nodeType="clickEffect">
                                  <p:stCondLst>
                                    <p:cond delay="0"/>
                                  </p:stCondLst>
                                  <p:childTnLst>
                                    <p:cmd type="call" cmd="playFrom(0.0)">
                                      <p:cBhvr>
                                        <p:cTn id="110" dur="3000" fill="hold"/>
                                        <p:tgtEl>
                                          <p:spTgt spid="11"/>
                                        </p:tgtEl>
                                      </p:cBhvr>
                                    </p:cmd>
                                  </p:child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228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5" fill="hold" display="0">
                  <p:stCondLst>
                    <p:cond delay="indefinite"/>
                  </p:stCondLst>
                  <p:endCondLst>
                    <p:cond evt="onStopAudio" delay="0">
                      <p:tgtEl>
                        <p:sldTgt/>
                      </p:tgtEl>
                    </p:cond>
                  </p:endCondLst>
                </p:cTn>
                <p:tgtEl>
                  <p:spTgt spid="3"/>
                </p:tgtEl>
              </p:cMediaNode>
            </p:audio>
            <p:audio>
              <p:cMediaNode vol="80000" showWhenStopped="0">
                <p:cTn id="116" fill="hold" display="0">
                  <p:stCondLst>
                    <p:cond delay="indefinite"/>
                  </p:stCondLst>
                  <p:endCondLst>
                    <p:cond evt="onStopAudio" delay="0">
                      <p:tgtEl>
                        <p:sldTgt/>
                      </p:tgtEl>
                    </p:cond>
                  </p:endCondLst>
                </p:cTn>
                <p:tgtEl>
                  <p:spTgt spid="4"/>
                </p:tgtEl>
              </p:cMediaNode>
            </p:audio>
            <p:audio>
              <p:cMediaNode vol="80000" showWhenStopped="0">
                <p:cTn id="117" fill="hold" display="0">
                  <p:stCondLst>
                    <p:cond delay="indefinite"/>
                  </p:stCondLst>
                  <p:endCondLst>
                    <p:cond evt="onStopAudio" delay="0">
                      <p:tgtEl>
                        <p:sldTgt/>
                      </p:tgtEl>
                    </p:cond>
                  </p:endCondLst>
                </p:cTn>
                <p:tgtEl>
                  <p:spTgt spid="6"/>
                </p:tgtEl>
              </p:cMediaNode>
            </p:audio>
            <p:audio>
              <p:cMediaNode vol="80000" showWhenStopped="0">
                <p:cTn id="118" fill="hold" display="0">
                  <p:stCondLst>
                    <p:cond delay="indefinite"/>
                  </p:stCondLst>
                  <p:endCondLst>
                    <p:cond evt="onStopAudio" delay="0">
                      <p:tgtEl>
                        <p:sldTgt/>
                      </p:tgtEl>
                    </p:cond>
                  </p:endCondLst>
                </p:cTn>
                <p:tgtEl>
                  <p:spTgt spid="7"/>
                </p:tgtEl>
              </p:cMediaNode>
            </p:audio>
            <p:audio>
              <p:cMediaNode vol="80000" showWhenStopped="0">
                <p:cTn id="119" fill="hold" display="0">
                  <p:stCondLst>
                    <p:cond delay="indefinite"/>
                  </p:stCondLst>
                  <p:endCondLst>
                    <p:cond evt="onStopAudio" delay="0">
                      <p:tgtEl>
                        <p:sldTgt/>
                      </p:tgtEl>
                    </p:cond>
                  </p:endCondLst>
                </p:cTn>
                <p:tgtEl>
                  <p:spTgt spid="8"/>
                </p:tgtEl>
              </p:cMediaNode>
            </p:audio>
            <p:audio>
              <p:cMediaNode vol="80000" showWhenStopped="0">
                <p:cTn id="120" fill="hold" display="0">
                  <p:stCondLst>
                    <p:cond delay="indefinite"/>
                  </p:stCondLst>
                  <p:endCondLst>
                    <p:cond evt="onStopAudio" delay="0">
                      <p:tgtEl>
                        <p:sldTgt/>
                      </p:tgtEl>
                    </p:cond>
                  </p:endCondLst>
                </p:cTn>
                <p:tgtEl>
                  <p:spTgt spid="9"/>
                </p:tgtEl>
              </p:cMediaNode>
            </p:audio>
            <p:audio>
              <p:cMediaNode vol="80000" showWhenStopped="0">
                <p:cTn id="121" fill="hold" display="0">
                  <p:stCondLst>
                    <p:cond delay="indefinite"/>
                  </p:stCondLst>
                  <p:endCondLst>
                    <p:cond evt="onStopAudio" delay="0">
                      <p:tgtEl>
                        <p:sldTgt/>
                      </p:tgtEl>
                    </p:cond>
                  </p:endCondLst>
                </p:cTn>
                <p:tgtEl>
                  <p:spTgt spid="22"/>
                </p:tgtEl>
              </p:cMediaNode>
            </p:audio>
            <p:audio>
              <p:cMediaNode vol="80000" showWhenStopped="0">
                <p:cTn id="122" fill="hold" display="0">
                  <p:stCondLst>
                    <p:cond delay="indefinite"/>
                  </p:stCondLst>
                  <p:endCondLst>
                    <p:cond evt="onStopAudio" delay="0">
                      <p:tgtEl>
                        <p:sldTgt/>
                      </p:tgtEl>
                    </p:cond>
                  </p:endCondLst>
                </p:cTn>
                <p:tgtEl>
                  <p:spTgt spid="23"/>
                </p:tgtEl>
              </p:cMediaNode>
            </p:audio>
            <p:audio>
              <p:cMediaNode vol="80000" showWhenStopped="0">
                <p:cTn id="123" fill="hold" display="0">
                  <p:stCondLst>
                    <p:cond delay="indefinite"/>
                  </p:stCondLst>
                  <p:endCondLst>
                    <p:cond evt="onStopAudio" delay="0">
                      <p:tgtEl>
                        <p:sldTgt/>
                      </p:tgtEl>
                    </p:cond>
                  </p:endCondLst>
                </p:cTn>
                <p:tgtEl>
                  <p:spTgt spid="26"/>
                </p:tgtEl>
              </p:cMediaNode>
            </p:audio>
            <p:audio>
              <p:cMediaNode vol="80000" showWhenStopped="0">
                <p:cTn id="124" fill="hold" display="0">
                  <p:stCondLst>
                    <p:cond delay="indefinite"/>
                  </p:stCondLst>
                  <p:endCondLst>
                    <p:cond evt="onStopAudio" delay="0">
                      <p:tgtEl>
                        <p:sldTgt/>
                      </p:tgtEl>
                    </p:cond>
                  </p:endCondLst>
                </p:cTn>
                <p:tgtEl>
                  <p:spTgt spid="27"/>
                </p:tgtEl>
              </p:cMediaNode>
            </p:audio>
            <p:audio>
              <p:cMediaNode vol="80000" showWhenStopped="0">
                <p:cTn id="125" fill="hold" display="0">
                  <p:stCondLst>
                    <p:cond delay="indefinite"/>
                  </p:stCondLst>
                  <p:endCondLst>
                    <p:cond evt="onStopAudio" delay="0">
                      <p:tgtEl>
                        <p:sldTgt/>
                      </p:tgtEl>
                    </p:cond>
                  </p:endCondLst>
                </p:cTn>
                <p:tgtEl>
                  <p:spTgt spid="28"/>
                </p:tgtEl>
              </p:cMediaNode>
            </p:audio>
            <p:audio>
              <p:cMediaNode vol="80000" showWhenStopped="0">
                <p:cTn id="126" fill="hold" display="0">
                  <p:stCondLst>
                    <p:cond delay="indefinite"/>
                  </p:stCondLst>
                  <p:endCondLst>
                    <p:cond evt="onStopAudio" delay="0">
                      <p:tgtEl>
                        <p:sldTgt/>
                      </p:tgtEl>
                    </p:cond>
                  </p:endCondLst>
                </p:cTn>
                <p:tgtEl>
                  <p:spTgt spid="29"/>
                </p:tgtEl>
              </p:cMediaNode>
            </p:audio>
            <p:audio>
              <p:cMediaNode vol="80000" showWhenStopped="0">
                <p:cTn id="127" fill="hold" display="0">
                  <p:stCondLst>
                    <p:cond delay="indefinite"/>
                  </p:stCondLst>
                  <p:endCondLst>
                    <p:cond evt="onStopAudio" delay="0">
                      <p:tgtEl>
                        <p:sldTgt/>
                      </p:tgtEl>
                    </p:cond>
                  </p:endCondLst>
                </p:cTn>
                <p:tgtEl>
                  <p:spTgt spid="11"/>
                </p:tgtEl>
              </p:cMediaNode>
            </p:audio>
            <p:audio>
              <p:cMediaNode vol="80000" showWhenStopped="0">
                <p:cTn id="128" fill="hold" display="0">
                  <p:stCondLst>
                    <p:cond delay="indefinite"/>
                  </p:stCondLst>
                  <p:endCondLst>
                    <p:cond evt="onStopAudio" delay="0">
                      <p:tgtEl>
                        <p:sldTgt/>
                      </p:tgtEl>
                    </p:cond>
                  </p:endCondLst>
                </p:cTn>
                <p:tgtEl>
                  <p:spTgt spid="12"/>
                </p:tgtEl>
              </p:cMediaNode>
            </p:audio>
          </p:childTnLst>
        </p:cTn>
      </p:par>
    </p:tnLst>
  </p:timing>
  <p:extLst>
    <p:ext uri="{E180D4A7-C9FB-4DFB-919C-405C955672EB}">
      <p14:showEvtLst xmlns:p14="http://schemas.microsoft.com/office/powerpoint/2010/main">
        <p14:playEvt time="8450" objId="3"/>
        <p14:stopEvt time="11541" objId="3"/>
        <p14:playEvt time="15874" objId="4"/>
        <p14:stopEvt time="18970" objId="4"/>
        <p14:playEvt time="22551" objId="5"/>
        <p14:stopEvt time="25639" objId="5"/>
        <p14:playEvt time="29217" objId="7"/>
        <p14:stopEvt time="34321" objId="7"/>
        <p14:playEvt time="38132" objId="6"/>
        <p14:stopEvt time="41222" objId="6"/>
        <p14:playEvt time="45183" objId="8"/>
        <p14:stopEvt time="49076" objId="8"/>
        <p14:playEvt time="52706" objId="9"/>
        <p14:stopEvt time="55812" objId="9"/>
        <p14:playEvt time="58953" objId="10"/>
        <p14:stopEvt time="61045" objId="10"/>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ATURDAY MORNINGS FOREVER: 1960s">
            <a:extLst>
              <a:ext uri="{FF2B5EF4-FFF2-40B4-BE49-F238E27FC236}">
                <a16:creationId xmlns:a16="http://schemas.microsoft.com/office/drawing/2014/main" id="{2F91F951-4D5D-4445-99F3-4F927479F4D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21" r="7450"/>
          <a:stretch/>
        </p:blipFill>
        <p:spPr bwMode="auto">
          <a:xfrm>
            <a:off x="643467" y="687632"/>
            <a:ext cx="10905066" cy="548273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a:extLst>
              <a:ext uri="{FF2B5EF4-FFF2-40B4-BE49-F238E27FC236}">
                <a16:creationId xmlns:a16="http://schemas.microsoft.com/office/drawing/2014/main" id="{5D4FCA6F-E19E-411C-ACBC-703FF54D1AE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52939060"/>
      </p:ext>
    </p:extLst>
  </p:cSld>
  <p:clrMapOvr>
    <a:masterClrMapping/>
  </p:clrMapOvr>
  <mc:AlternateContent xmlns:mc="http://schemas.openxmlformats.org/markup-compatibility/2006" xmlns:p14="http://schemas.microsoft.com/office/powerpoint/2010/main">
    <mc:Choice Requires="p14">
      <p:transition spd="slow" p14:dur="2000" advTm="12839"/>
    </mc:Choice>
    <mc:Fallback xmlns="">
      <p:transition spd="slow" advTm="12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Beatles | Members, Songs, Albums, &amp; Facts | Britannica">
            <a:extLst>
              <a:ext uri="{FF2B5EF4-FFF2-40B4-BE49-F238E27FC236}">
                <a16:creationId xmlns:a16="http://schemas.microsoft.com/office/drawing/2014/main" id="{636297C6-5A3C-40F9-A59A-5B976E89E9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857" b="178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EC1EF-0715-4A06-8653-075A5A749B0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The Beatles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D42B0932-3723-4EE6-BA1A-35A5B36C05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46198432"/>
      </p:ext>
    </p:extLst>
  </p:cSld>
  <p:clrMapOvr>
    <a:masterClrMapping/>
  </p:clrMapOvr>
  <mc:AlternateContent xmlns:mc="http://schemas.openxmlformats.org/markup-compatibility/2006" xmlns:p14="http://schemas.microsoft.com/office/powerpoint/2010/main">
    <mc:Choice Requires="p14">
      <p:transition spd="slow" p14:dur="2000" advTm="10180"/>
    </mc:Choice>
    <mc:Fallback xmlns="">
      <p:transition spd="slow" advTm="10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A733A9-5E92-485F-BEE0-B01F7D61FD48}"/>
              </a:ext>
            </a:extLst>
          </p:cNvPr>
          <p:cNvSpPr txBox="1"/>
          <p:nvPr/>
        </p:nvSpPr>
        <p:spPr>
          <a:xfrm>
            <a:off x="4658139" y="0"/>
            <a:ext cx="2875722" cy="707886"/>
          </a:xfrm>
          <a:prstGeom prst="rect">
            <a:avLst/>
          </a:prstGeom>
          <a:noFill/>
        </p:spPr>
        <p:txBody>
          <a:bodyPr wrap="square" rtlCol="0">
            <a:spAutoFit/>
          </a:bodyPr>
          <a:lstStyle/>
          <a:p>
            <a:pPr algn="ctr"/>
            <a:r>
              <a:rPr lang="en-GB" sz="4000" dirty="0"/>
              <a:t>Penny Lane</a:t>
            </a:r>
          </a:p>
        </p:txBody>
      </p:sp>
      <p:pic>
        <p:nvPicPr>
          <p:cNvPr id="6" name="Picture 2" descr="Ultimate Guide to Types of Guitars: List with Pictures - Guitar Gear Finder">
            <a:extLst>
              <a:ext uri="{FF2B5EF4-FFF2-40B4-BE49-F238E27FC236}">
                <a16:creationId xmlns:a16="http://schemas.microsoft.com/office/drawing/2014/main" id="{DC3C2616-B591-4E24-B8B2-2F78086273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1" r="60734"/>
          <a:stretch/>
        </p:blipFill>
        <p:spPr bwMode="auto">
          <a:xfrm>
            <a:off x="534572" y="1794668"/>
            <a:ext cx="2743200" cy="3347297"/>
          </a:xfrm>
          <a:prstGeom prst="rect">
            <a:avLst/>
          </a:prstGeom>
          <a:extLst>
            <a:ext uri="{909E8E84-426E-40DD-AFC4-6F175D3DCCD1}">
              <a14:hiddenFill xmlns:a14="http://schemas.microsoft.com/office/drawing/2010/main">
                <a:solidFill>
                  <a:srgbClr val="FFFFFF"/>
                </a:solidFill>
              </a14:hiddenFill>
            </a:ext>
          </a:extLst>
        </p:spPr>
      </p:pic>
      <p:pic>
        <p:nvPicPr>
          <p:cNvPr id="7" name="Picture 4" descr="Pearl Roadshow 18&quot; 5 piece Drum Kit with cymbals - Drumshack">
            <a:extLst>
              <a:ext uri="{FF2B5EF4-FFF2-40B4-BE49-F238E27FC236}">
                <a16:creationId xmlns:a16="http://schemas.microsoft.com/office/drawing/2014/main" id="{99037A19-4AF6-4441-8D41-484DFA4BB1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038" y="2519110"/>
            <a:ext cx="4171123" cy="2482178"/>
          </a:xfrm>
          <a:prstGeom prst="rect">
            <a:avLst/>
          </a:prstGeom>
          <a:extLst>
            <a:ext uri="{909E8E84-426E-40DD-AFC4-6F175D3DCCD1}">
              <a14:hiddenFill xmlns:a14="http://schemas.microsoft.com/office/drawing/2010/main">
                <a:solidFill>
                  <a:srgbClr val="FFFFFF"/>
                </a:solidFill>
              </a14:hiddenFill>
            </a:ext>
          </a:extLst>
        </p:spPr>
      </p:pic>
      <p:pic>
        <p:nvPicPr>
          <p:cNvPr id="8" name="Picture 14" descr="Amazon.com: Symbols Instruments">
            <a:extLst>
              <a:ext uri="{FF2B5EF4-FFF2-40B4-BE49-F238E27FC236}">
                <a16:creationId xmlns:a16="http://schemas.microsoft.com/office/drawing/2014/main" id="{2CFBA338-5041-4F8E-8451-FB71F2E9EA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6768" y="2650009"/>
            <a:ext cx="2452273" cy="1946448"/>
          </a:xfrm>
          <a:prstGeom prst="rect">
            <a:avLst/>
          </a:prstGeom>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E4AE9B66-88DC-4973-982C-62BE22EBB430}"/>
              </a:ext>
            </a:extLst>
          </p:cNvPr>
          <p:cNvPicPr>
            <a:picLocks noChangeAspect="1"/>
          </p:cNvPicPr>
          <p:nvPr>
            <a:audioFile r:link="rId2"/>
            <p:extLst>
              <p:ext uri="{DAA4B4D4-6D71-4841-9C94-3DE7FCFB9230}">
                <p14:media xmlns:p14="http://schemas.microsoft.com/office/powerpoint/2010/main" r:embed="rId3">
                  <p14:trim end="7463.7868"/>
                </p14:media>
              </p:ext>
            </p:extLst>
          </p:nvPr>
        </p:nvPicPr>
        <p:blipFill>
          <a:blip r:embed="rId9"/>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329415741"/>
      </p:ext>
    </p:extLst>
  </p:cSld>
  <p:clrMapOvr>
    <a:masterClrMapping/>
  </p:clrMapOvr>
  <mc:AlternateContent xmlns:mc="http://schemas.openxmlformats.org/markup-compatibility/2006" xmlns:p14="http://schemas.microsoft.com/office/powerpoint/2010/main">
    <mc:Choice Requires="p14">
      <p:transition spd="slow" p14:dur="2000" advTm="37463"/>
    </mc:Choice>
    <mc:Fallback xmlns="">
      <p:transition spd="slow" advTm="37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19"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6178" objId="4"/>
        <p14:stopEvt time="36284"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he Beach Boys | Home">
            <a:extLst>
              <a:ext uri="{FF2B5EF4-FFF2-40B4-BE49-F238E27FC236}">
                <a16:creationId xmlns:a16="http://schemas.microsoft.com/office/drawing/2014/main" id="{AA630A2B-E6C3-427C-92A1-F33E312DD5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779"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82B2C-F3A2-4EE7-965A-730D2DAE505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The Beach Boys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0C3FAE5C-3A5E-438A-905C-ACBCBF996A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70588518"/>
      </p:ext>
    </p:extLst>
  </p:cSld>
  <p:clrMapOvr>
    <a:masterClrMapping/>
  </p:clrMapOvr>
  <mc:AlternateContent xmlns:mc="http://schemas.openxmlformats.org/markup-compatibility/2006" xmlns:p14="http://schemas.microsoft.com/office/powerpoint/2010/main">
    <mc:Choice Requires="p14">
      <p:transition spd="slow" p14:dur="2000" advTm="11062"/>
    </mc:Choice>
    <mc:Fallback xmlns="">
      <p:transition spd="slow" advTm="11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76E8C-D4F9-40D9-9AD7-68B52C4A3346}"/>
              </a:ext>
            </a:extLst>
          </p:cNvPr>
          <p:cNvSpPr txBox="1"/>
          <p:nvPr/>
        </p:nvSpPr>
        <p:spPr>
          <a:xfrm>
            <a:off x="4039058" y="66889"/>
            <a:ext cx="4113883" cy="707886"/>
          </a:xfrm>
          <a:prstGeom prst="rect">
            <a:avLst/>
          </a:prstGeom>
          <a:noFill/>
        </p:spPr>
        <p:txBody>
          <a:bodyPr wrap="square" rtlCol="0">
            <a:spAutoFit/>
          </a:bodyPr>
          <a:lstStyle/>
          <a:p>
            <a:pPr algn="ctr"/>
            <a:r>
              <a:rPr lang="en-GB" sz="4000" dirty="0">
                <a:latin typeface="+mj-lt"/>
              </a:rPr>
              <a:t>Good Vibrations</a:t>
            </a:r>
          </a:p>
        </p:txBody>
      </p:sp>
      <p:pic>
        <p:nvPicPr>
          <p:cNvPr id="6" name="Picture 6" descr="Best Cheap Portable Keyboards Under $150 | PianoDreamers">
            <a:extLst>
              <a:ext uri="{FF2B5EF4-FFF2-40B4-BE49-F238E27FC236}">
                <a16:creationId xmlns:a16="http://schemas.microsoft.com/office/drawing/2014/main" id="{87C5221D-2FF7-4DF7-B6C6-3F2EB875DC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176" y="1965525"/>
            <a:ext cx="3088882" cy="2926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earl Roadshow 18&quot; 5 piece Drum Kit with cymbals - Drumshack">
            <a:extLst>
              <a:ext uri="{FF2B5EF4-FFF2-40B4-BE49-F238E27FC236}">
                <a16:creationId xmlns:a16="http://schemas.microsoft.com/office/drawing/2014/main" id="{4CE4EDAE-F17D-44EE-B1A5-9EBD85145D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934" y="4348366"/>
            <a:ext cx="3182256" cy="1893717"/>
          </a:xfrm>
          <a:prstGeom prst="rect">
            <a:avLst/>
          </a:prstGeom>
          <a:extLst>
            <a:ext uri="{909E8E84-426E-40DD-AFC4-6F175D3DCCD1}">
              <a14:hiddenFill xmlns:a14="http://schemas.microsoft.com/office/drawing/2010/main">
                <a:solidFill>
                  <a:srgbClr val="FFFFFF"/>
                </a:solidFill>
              </a14:hiddenFill>
            </a:ext>
          </a:extLst>
        </p:spPr>
      </p:pic>
      <p:pic>
        <p:nvPicPr>
          <p:cNvPr id="8" name="Picture 14" descr="Amazon.com: Symbols Instruments">
            <a:extLst>
              <a:ext uri="{FF2B5EF4-FFF2-40B4-BE49-F238E27FC236}">
                <a16:creationId xmlns:a16="http://schemas.microsoft.com/office/drawing/2014/main" id="{79657B49-9223-47EE-BE2B-ADA8C0E1AE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45929" y="1562775"/>
            <a:ext cx="2178050" cy="1728788"/>
          </a:xfrm>
          <a:prstGeom prst="rect">
            <a:avLst/>
          </a:prstGeom>
          <a:extLst>
            <a:ext uri="{909E8E84-426E-40DD-AFC4-6F175D3DCCD1}">
              <a14:hiddenFill xmlns:a14="http://schemas.microsoft.com/office/drawing/2010/main">
                <a:solidFill>
                  <a:srgbClr val="FFFFFF"/>
                </a:solidFill>
              </a14:hiddenFill>
            </a:ext>
          </a:extLst>
        </p:spPr>
      </p:pic>
      <p:pic>
        <p:nvPicPr>
          <p:cNvPr id="9" name="Picture 2" descr="Ultimate Guide to Types of Guitars: List with Pictures - Guitar Gear Finder">
            <a:extLst>
              <a:ext uri="{FF2B5EF4-FFF2-40B4-BE49-F238E27FC236}">
                <a16:creationId xmlns:a16="http://schemas.microsoft.com/office/drawing/2014/main" id="{B1ADF10D-DDD3-49EA-8346-D061D1F213F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411" r="60734"/>
          <a:stretch/>
        </p:blipFill>
        <p:spPr bwMode="auto">
          <a:xfrm>
            <a:off x="5595831" y="847808"/>
            <a:ext cx="1322363" cy="3347297"/>
          </a:xfrm>
          <a:prstGeom prst="rect">
            <a:avLst/>
          </a:prstGeom>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1378EFB0-0E77-40E7-A496-D4247804F8AD}"/>
              </a:ext>
            </a:extLst>
          </p:cNvPr>
          <p:cNvPicPr>
            <a:picLocks noChangeAspect="1"/>
          </p:cNvPicPr>
          <p:nvPr>
            <a:audioFile r:link="rId2"/>
            <p:extLst>
              <p:ext uri="{DAA4B4D4-6D71-4841-9C94-3DE7FCFB9230}">
                <p14:media xmlns:p14="http://schemas.microsoft.com/office/powerpoint/2010/main" r:embed="rId3">
                  <p14:trim end="37950.0226"/>
                </p14:media>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709353107"/>
      </p:ext>
    </p:extLst>
  </p:cSld>
  <p:clrMapOvr>
    <a:masterClrMapping/>
  </p:clrMapOvr>
  <mc:AlternateContent xmlns:mc="http://schemas.openxmlformats.org/markup-compatibility/2006" xmlns:p14="http://schemas.microsoft.com/office/powerpoint/2010/main">
    <mc:Choice Requires="p14">
      <p:transition spd="slow" p14:dur="2000" advTm="68955"/>
    </mc:Choice>
    <mc:Fallback xmlns="">
      <p:transition spd="slow" advTm="689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78788" showWhenStopped="0">
                <p:cTn id="23"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6072" objId="5"/>
        <p14:stopEvt time="66676" objId="5"/>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SATURDAY MORNINGS FOREVER: 1970s">
            <a:extLst>
              <a:ext uri="{FF2B5EF4-FFF2-40B4-BE49-F238E27FC236}">
                <a16:creationId xmlns:a16="http://schemas.microsoft.com/office/drawing/2014/main" id="{33906F79-EDC3-4F7A-B130-8C2129C1EE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54" r="8295"/>
          <a:stretch/>
        </p:blipFill>
        <p:spPr bwMode="auto">
          <a:xfrm>
            <a:off x="651927" y="643466"/>
            <a:ext cx="10888145" cy="557106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0DE115B5-6AA3-471C-A9F0-AAA2EA3B3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23841979"/>
      </p:ext>
    </p:extLst>
  </p:cSld>
  <p:clrMapOvr>
    <a:masterClrMapping/>
  </p:clrMapOvr>
  <mc:AlternateContent xmlns:mc="http://schemas.openxmlformats.org/markup-compatibility/2006" xmlns:p14="http://schemas.microsoft.com/office/powerpoint/2010/main">
    <mc:Choice Requires="p14">
      <p:transition spd="slow" p14:dur="2000" advTm="21581"/>
    </mc:Choice>
    <mc:Fallback xmlns="">
      <p:transition spd="slow" advTm="21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A 1970s Time Capsule from #AtoZChallenge @AprilA2Z – Q is for QUEEN | IF I  ONLY HAD A TIME MACHINE">
            <a:extLst>
              <a:ext uri="{FF2B5EF4-FFF2-40B4-BE49-F238E27FC236}">
                <a16:creationId xmlns:a16="http://schemas.microsoft.com/office/drawing/2014/main" id="{D4D14317-E6AF-4467-9688-211F12F594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222" b="17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6DBA9A7-DFA8-42F1-B1F1-DCF4AB05F36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Queen</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33F37777-13A3-4A5D-8F34-25B420AB3A9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75582904"/>
      </p:ext>
    </p:extLst>
  </p:cSld>
  <p:clrMapOvr>
    <a:masterClrMapping/>
  </p:clrMapOvr>
  <mc:AlternateContent xmlns:mc="http://schemas.openxmlformats.org/markup-compatibility/2006" xmlns:p14="http://schemas.microsoft.com/office/powerpoint/2010/main">
    <mc:Choice Requires="p14">
      <p:transition spd="slow" p14:dur="2000" advTm="11294"/>
    </mc:Choice>
    <mc:Fallback xmlns="">
      <p:transition spd="slow" advTm="11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8|1.5|5.7|1.7|5.1|1.4|5.1|1.4|7.4|1.4|5.5|1.5|5.7|1.7|4.7|1.4"/>
</p:tagLst>
</file>

<file path=ppt/tags/tag2.xml><?xml version="1.0" encoding="utf-8"?>
<p:tagLst xmlns:a="http://schemas.openxmlformats.org/drawingml/2006/main" xmlns:r="http://schemas.openxmlformats.org/officeDocument/2006/relationships" xmlns:p="http://schemas.openxmlformats.org/presentationml/2006/main">
  <p:tag name="TIMING" val="|6|1.8|6.3|5.2|2.3"/>
</p:tagLst>
</file>

<file path=ppt/tags/tag3.xml><?xml version="1.0" encoding="utf-8"?>
<p:tagLst xmlns:a="http://schemas.openxmlformats.org/drawingml/2006/main" xmlns:r="http://schemas.openxmlformats.org/officeDocument/2006/relationships" xmlns:p="http://schemas.openxmlformats.org/presentationml/2006/main">
  <p:tag name="TIMING" val="|5.9|1.8|3|8.6|5.7|6.5"/>
</p:tagLst>
</file>

<file path=ppt/tags/tag4.xml><?xml version="1.0" encoding="utf-8"?>
<p:tagLst xmlns:a="http://schemas.openxmlformats.org/drawingml/2006/main" xmlns:r="http://schemas.openxmlformats.org/officeDocument/2006/relationships" xmlns:p="http://schemas.openxmlformats.org/presentationml/2006/main">
  <p:tag name="TIMING" val="|11.2|2.1|9.8|2.1|4.8"/>
</p:tagLst>
</file>

<file path=ppt/tags/tag5.xml><?xml version="1.0" encoding="utf-8"?>
<p:tagLst xmlns:a="http://schemas.openxmlformats.org/drawingml/2006/main" xmlns:r="http://schemas.openxmlformats.org/officeDocument/2006/relationships" xmlns:p="http://schemas.openxmlformats.org/presentationml/2006/main">
  <p:tag name="TIMING" val="|4.7|2.5|16|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410</Words>
  <Application>Microsoft Office PowerPoint</Application>
  <PresentationFormat>Widescreen</PresentationFormat>
  <Paragraphs>40</Paragraphs>
  <Slides>13</Slides>
  <Notes>13</Notes>
  <HiddenSlides>0</HiddenSlides>
  <MMClips>26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1960s and 1970s Music</vt:lpstr>
      <vt:lpstr>Instruments we know</vt:lpstr>
      <vt:lpstr>PowerPoint Presentation</vt:lpstr>
      <vt:lpstr>The Beatles</vt:lpstr>
      <vt:lpstr>PowerPoint Presentation</vt:lpstr>
      <vt:lpstr>The Beach Boys</vt:lpstr>
      <vt:lpstr>PowerPoint Presentation</vt:lpstr>
      <vt:lpstr>PowerPoint Presentation</vt:lpstr>
      <vt:lpstr>Queen</vt:lpstr>
      <vt:lpstr>PowerPoint Presentation</vt:lpstr>
      <vt:lpstr>David Bowie</vt:lpstr>
      <vt:lpstr>PowerPoint Presentation</vt:lpstr>
      <vt:lpstr>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1960s and 1970s Music</dc:title>
  <dc:creator>Laptop</dc:creator>
  <cp:lastModifiedBy>Hall, Linda</cp:lastModifiedBy>
  <cp:revision>27</cp:revision>
  <dcterms:created xsi:type="dcterms:W3CDTF">2021-02-03T09:34:03Z</dcterms:created>
  <dcterms:modified xsi:type="dcterms:W3CDTF">2021-02-06T10:02:55Z</dcterms:modified>
</cp:coreProperties>
</file>