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71" r:id="rId12"/>
    <p:sldId id="266" r:id="rId13"/>
    <p:sldId id="265" r:id="rId14"/>
    <p:sldId id="267" r:id="rId15"/>
    <p:sldId id="270" r:id="rId16"/>
    <p:sldId id="268" r:id="rId17"/>
    <p:sldId id="272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C8A9-A2CF-406B-A2BB-7D3326508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784" y="404734"/>
            <a:ext cx="11347554" cy="310522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Learning intention:</a:t>
            </a:r>
            <a:br>
              <a:rPr lang="en-GB" dirty="0"/>
            </a:br>
            <a:r>
              <a:rPr lang="en-GB" dirty="0"/>
              <a:t>To identify and describe properties of 3D shapes, including the number of edges, vertices and faces.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EED928C-ED26-4AA8-9736-A7ADD8024A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83"/>
    </mc:Choice>
    <mc:Fallback>
      <p:transition spd="slow" advTm="11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931F6D-533D-4B93-9DCC-EE5BE5BB30E5}"/>
              </a:ext>
            </a:extLst>
          </p:cNvPr>
          <p:cNvSpPr txBox="1"/>
          <p:nvPr/>
        </p:nvSpPr>
        <p:spPr>
          <a:xfrm>
            <a:off x="449705" y="554636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might say things like: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triangle on it. </a:t>
            </a:r>
          </a:p>
          <a:p>
            <a:r>
              <a:rPr lang="en-GB" dirty="0"/>
              <a:t>We would say it has triangle faces.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green.</a:t>
            </a:r>
          </a:p>
          <a:p>
            <a:r>
              <a:rPr lang="en-GB" dirty="0"/>
              <a:t>Pyramids can also be different colours and sizes.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corners.</a:t>
            </a:r>
          </a:p>
          <a:p>
            <a:r>
              <a:rPr lang="en-GB" dirty="0"/>
              <a:t>On 3D shapes we call these vertices. </a:t>
            </a:r>
          </a:p>
          <a:p>
            <a:endParaRPr lang="en-GB" dirty="0"/>
          </a:p>
          <a:p>
            <a:r>
              <a:rPr lang="en-GB" dirty="0"/>
              <a:t>Can you count  how many vertices the pyramid has?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1064644-2094-4C47-A2F3-8D7FA1760F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7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12"/>
    </mc:Choice>
    <mc:Fallback>
      <p:transition spd="slow" advTm="15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BDF759-A749-46E4-BCEA-A90A21B22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203" y="556431"/>
            <a:ext cx="5291592" cy="17444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3153B0-92AD-4252-A420-348A88D43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929" y="2300912"/>
            <a:ext cx="8926142" cy="429176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CF79B80-54E5-4ED2-9703-0C769DBE08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2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15"/>
    </mc:Choice>
    <mc:Fallback>
      <p:transition spd="slow" advTm="12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578C89-CAFD-4F0A-9AC9-280C4A995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8754" y="210435"/>
            <a:ext cx="8394491" cy="38415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965119-B4DF-4ED8-887B-37A34D4DF4F2}"/>
              </a:ext>
            </a:extLst>
          </p:cNvPr>
          <p:cNvSpPr txBox="1"/>
          <p:nvPr/>
        </p:nvSpPr>
        <p:spPr>
          <a:xfrm>
            <a:off x="1798820" y="4527030"/>
            <a:ext cx="8484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shape is the odd one out because it is a cuboid. The other shapes are cones</a:t>
            </a:r>
            <a:r>
              <a:rPr lang="en-GB" dirty="0"/>
              <a:t>.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89626994-2AE6-4667-9C74-2DD41815A3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28"/>
    </mc:Choice>
    <mc:Fallback>
      <p:transition spd="slow" advTm="7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D2D9FB-D782-4660-94F6-BD990CDEA5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387" y="2372361"/>
            <a:ext cx="9615224" cy="3929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53899B-0A81-452E-B39A-17E95B834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03" y="556431"/>
            <a:ext cx="5291592" cy="174448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1118079-06AC-4D43-9C2F-E7D0D3F2F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76"/>
    </mc:Choice>
    <mc:Fallback>
      <p:transition spd="slow" advTm="7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217B93-3320-40DA-B8D3-ED4D155AA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45" y="277239"/>
            <a:ext cx="9255285" cy="3994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06DF58-46F0-4A10-95CB-DBB2E279203E}"/>
              </a:ext>
            </a:extLst>
          </p:cNvPr>
          <p:cNvSpPr txBox="1"/>
          <p:nvPr/>
        </p:nvSpPr>
        <p:spPr>
          <a:xfrm>
            <a:off x="1259174" y="4691921"/>
            <a:ext cx="930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shape is the odd one out because it is a cylinder. The other shapes are cuboids.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4672F8F-3996-49AB-89A1-0BBFF5ECBE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4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55"/>
    </mc:Choice>
    <mc:Fallback>
      <p:transition spd="slow" advTm="10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182E65-31D8-45AF-86F8-C0E276B7E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202" y="78151"/>
            <a:ext cx="5291592" cy="17444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A1F324-A6F5-4B47-8319-1D51C9FF2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476" y="1844665"/>
            <a:ext cx="9069048" cy="3702748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02D458C2-8F85-41BB-AFC4-278ECF5F3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67"/>
    </mc:Choice>
    <mc:Fallback>
      <p:transition spd="slow" advTm="4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D0D6BE-30F6-468C-A315-5C8739346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207" y="309548"/>
            <a:ext cx="9513585" cy="3677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F1054C-B55C-4DBC-B091-05837F2E0C41}"/>
              </a:ext>
            </a:extLst>
          </p:cNvPr>
          <p:cNvSpPr txBox="1"/>
          <p:nvPr/>
        </p:nvSpPr>
        <p:spPr>
          <a:xfrm>
            <a:off x="1409075" y="4497049"/>
            <a:ext cx="9593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</a:p>
          <a:p>
            <a:r>
              <a:rPr lang="en-GB" dirty="0"/>
              <a:t>This cone is the odd one out.</a:t>
            </a:r>
          </a:p>
          <a:p>
            <a:r>
              <a:rPr lang="en-GB" dirty="0"/>
              <a:t>The other shapes are all pyramids.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BD270DB-4BFD-4046-9EF4-409E45E2CD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4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08"/>
    </mc:Choice>
    <mc:Fallback>
      <p:transition spd="slow" advTm="5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8117DD-9085-44E3-A495-FD1CD0117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9115" y="2443972"/>
            <a:ext cx="9161488" cy="3773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A23D49-97AF-4CAA-B0C5-4C0491CBD8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204" y="640619"/>
            <a:ext cx="5291592" cy="1744481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6042254A-7DCD-4328-B0DD-2DC1F9A4F1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7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2"/>
    </mc:Choice>
    <mc:Fallback>
      <p:transition spd="slow" advTm="5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E0334A-8D63-4FA9-8B34-B6CEF67A8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819" y="712578"/>
            <a:ext cx="8263368" cy="3552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56CDE8-0E6E-4D18-9CD9-639D7457FCF4}"/>
              </a:ext>
            </a:extLst>
          </p:cNvPr>
          <p:cNvSpPr txBox="1"/>
          <p:nvPr/>
        </p:nvSpPr>
        <p:spPr>
          <a:xfrm>
            <a:off x="1768839" y="4721902"/>
            <a:ext cx="8139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pyramid is the odd one out because the others are all cylinders.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126F478-418B-4958-8097-CB2B922A0F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43"/>
    </mc:Choice>
    <mc:Fallback>
      <p:transition spd="slow" advTm="1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61E83-99BC-4D43-B520-7DF308C82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99" y="228599"/>
            <a:ext cx="8544393" cy="640829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7C9C3E0-D98E-49D5-BC77-6BBBC94AD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5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99"/>
    </mc:Choice>
    <mc:Fallback>
      <p:transition spd="slow" advTm="41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9CAA88-A09B-4BFE-AC04-D47C9BE44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8504" y="723416"/>
            <a:ext cx="7420131" cy="567010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3FEB83E-B955-42F5-A1DF-65CB891C2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19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88"/>
    </mc:Choice>
    <mc:Fallback>
      <p:transition spd="slow" advTm="9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EC1367-C9E5-4646-8FE8-94EE19A72D21}"/>
              </a:ext>
            </a:extLst>
          </p:cNvPr>
          <p:cNvSpPr txBox="1"/>
          <p:nvPr/>
        </p:nvSpPr>
        <p:spPr>
          <a:xfrm>
            <a:off x="449705" y="554636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might say things like: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squares on it. </a:t>
            </a:r>
          </a:p>
          <a:p>
            <a:r>
              <a:rPr lang="en-GB" dirty="0"/>
              <a:t>We would say it has square faces.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yellow.</a:t>
            </a:r>
          </a:p>
          <a:p>
            <a:r>
              <a:rPr lang="en-GB" dirty="0"/>
              <a:t>Cubes can also be different colours and sizes.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corners.</a:t>
            </a:r>
          </a:p>
          <a:p>
            <a:r>
              <a:rPr lang="en-GB" dirty="0"/>
              <a:t>On 3D shapes we call these vertices.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A5D5F01-E270-4596-9D2F-18207167F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25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81"/>
    </mc:Choice>
    <mc:Fallback>
      <p:transition spd="slow" advTm="297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704BE9-1BEA-4448-93B6-C020CA554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282" y="160598"/>
            <a:ext cx="6955436" cy="44684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3D826B-4989-42FB-88F7-3D45C140D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281" y="4879112"/>
            <a:ext cx="6955435" cy="181829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F3161E3-68CE-4826-AD2F-356AA5087D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26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4"/>
    </mc:Choice>
    <mc:Fallback>
      <p:transition spd="slow" advTm="7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57F43-BFF7-4660-B874-C1CA2E2FE6C6}"/>
              </a:ext>
            </a:extLst>
          </p:cNvPr>
          <p:cNvSpPr txBox="1"/>
          <p:nvPr/>
        </p:nvSpPr>
        <p:spPr>
          <a:xfrm>
            <a:off x="449705" y="554636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might say things like: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rectangles on it. </a:t>
            </a:r>
          </a:p>
          <a:p>
            <a:r>
              <a:rPr lang="en-GB" dirty="0"/>
              <a:t>We would say it has rectangle faces.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purple.</a:t>
            </a:r>
          </a:p>
          <a:p>
            <a:r>
              <a:rPr lang="en-GB" dirty="0"/>
              <a:t>Cuboids can also be different colours and sizes.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corners.</a:t>
            </a:r>
          </a:p>
          <a:p>
            <a:r>
              <a:rPr lang="en-GB" dirty="0"/>
              <a:t>On 3D shapes we call these vertices.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is different between a cube and a cuboid?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1E9BBDE-FC8A-4CF0-BF6E-A5E9A121E0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58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000"/>
    </mc:Choice>
    <mc:Fallback>
      <p:transition spd="slow" advTm="3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A53659-2537-417C-BBF9-43A3A027E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748" y="170331"/>
            <a:ext cx="4961743" cy="51939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3AFC2-966D-4A69-991F-B2F3D1778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748" y="5592294"/>
            <a:ext cx="4961742" cy="10953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4177413-17EE-4616-8660-24F4AD487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91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272"/>
    </mc:Choice>
    <mc:Fallback>
      <p:transition spd="slow" advTm="7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AD97E8-9FE8-4A57-A27B-8F2DA48C76C2}"/>
              </a:ext>
            </a:extLst>
          </p:cNvPr>
          <p:cNvSpPr txBox="1"/>
          <p:nvPr/>
        </p:nvSpPr>
        <p:spPr>
          <a:xfrm>
            <a:off x="449705" y="554636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might say things like: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has a point</a:t>
            </a:r>
          </a:p>
          <a:p>
            <a:r>
              <a:rPr lang="en-GB" dirty="0"/>
              <a:t>One a cone we would call it a </a:t>
            </a:r>
            <a:r>
              <a:rPr lang="en-GB" dirty="0" err="1"/>
              <a:t>vertice</a:t>
            </a:r>
            <a:r>
              <a:rPr lang="en-GB" dirty="0"/>
              <a:t> or vertex.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red.</a:t>
            </a:r>
          </a:p>
          <a:p>
            <a:r>
              <a:rPr lang="en-GB" dirty="0"/>
              <a:t>Cones  can also be different colours and sizes. 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This shape has no corners. </a:t>
            </a:r>
          </a:p>
          <a:p>
            <a:endParaRPr lang="en-GB" dirty="0"/>
          </a:p>
          <a:p>
            <a:r>
              <a:rPr lang="en-GB" dirty="0"/>
              <a:t>This shape would roll. 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5245422-0970-4FD1-BEE7-8837A3C41E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8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04"/>
    </mc:Choice>
    <mc:Fallback>
      <p:transition spd="slow" advTm="31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17C299-F351-4042-ABDB-973E81ADC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7670" y="0"/>
            <a:ext cx="5096656" cy="505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387D8C-6CD3-4379-91B1-CD5E72417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281" y="5054005"/>
            <a:ext cx="6955435" cy="1718347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BEE5DC4-9D6C-4094-A2F6-39912FC390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4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3"/>
    </mc:Choice>
    <mc:Fallback>
      <p:transition spd="slow" advTm="7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43</TotalTime>
  <Words>292</Words>
  <Application>Microsoft Office PowerPoint</Application>
  <PresentationFormat>Widescreen</PresentationFormat>
  <Paragraphs>54</Paragraphs>
  <Slides>18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Office Theme</vt:lpstr>
      <vt:lpstr>Learning intention: To identify and describe properties of 3D shapes, including the number of edges, vertices and faces.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identify and describe properties of 3D shapes, including the number of edges, vertices and faces.</dc:title>
  <dc:creator>nicola lawson</dc:creator>
  <cp:lastModifiedBy>nicola lawson</cp:lastModifiedBy>
  <cp:revision>5</cp:revision>
  <dcterms:created xsi:type="dcterms:W3CDTF">2021-02-03T13:48:06Z</dcterms:created>
  <dcterms:modified xsi:type="dcterms:W3CDTF">2021-02-03T14:31:57Z</dcterms:modified>
</cp:coreProperties>
</file>