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4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1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0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0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3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1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4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48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DB86-4294-4B59-90E3-06FAAF75B28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3468-211E-448A-9B59-6D5F5B72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3.png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Maths Learning </a:t>
            </a:r>
            <a:r>
              <a:rPr lang="en-GB" dirty="0"/>
              <a:t>I</a:t>
            </a:r>
            <a:r>
              <a:rPr lang="en-GB" dirty="0" smtClean="0"/>
              <a:t>ntention</a:t>
            </a:r>
            <a:r>
              <a:rPr lang="en-GB" dirty="0" smtClean="0"/>
              <a:t>: </a:t>
            </a:r>
            <a:r>
              <a:rPr lang="en-GB" dirty="0" smtClean="0"/>
              <a:t>To </a:t>
            </a:r>
            <a:r>
              <a:rPr lang="en-GB" dirty="0" smtClean="0"/>
              <a:t>recognise mixed number fractions.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537504" cy="504056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548680"/>
            <a:ext cx="7599519" cy="547260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263120" cy="5184576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766468" cy="432048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3760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361078" cy="417646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5410889" cy="100811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769009" cy="4293096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120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062323" cy="540060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694662" cy="4968552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/>
          <a:stretch/>
        </p:blipFill>
        <p:spPr>
          <a:xfrm>
            <a:off x="827584" y="720436"/>
            <a:ext cx="7457252" cy="423042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39077" cy="547260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159653" cy="518457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328592" cy="124620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599885" cy="2370831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249163" cy="4797152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</Words>
  <Application>Microsoft Office PowerPoint</Application>
  <PresentationFormat>On-screen Show (4:3)</PresentationFormat>
  <Paragraphs>1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Maths Learning Intention: To recognise mixed number fractions.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recognise mixed number fractions.</dc:title>
  <dc:creator>Cook, Sarah</dc:creator>
  <cp:lastModifiedBy>Kilmartin, Rachel</cp:lastModifiedBy>
  <cp:revision>7</cp:revision>
  <dcterms:created xsi:type="dcterms:W3CDTF">2021-02-23T10:09:21Z</dcterms:created>
  <dcterms:modified xsi:type="dcterms:W3CDTF">2021-02-23T14:59:05Z</dcterms:modified>
</cp:coreProperties>
</file>