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1"/>
  </p:sldMasterIdLst>
  <p:sldIdLst>
    <p:sldId id="256" r:id="rId2"/>
    <p:sldId id="257" r:id="rId3"/>
    <p:sldId id="259" r:id="rId4"/>
    <p:sldId id="258" r:id="rId5"/>
    <p:sldId id="268" r:id="rId6"/>
    <p:sldId id="261" r:id="rId7"/>
    <p:sldId id="262" r:id="rId8"/>
    <p:sldId id="269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0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51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4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7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4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02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2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0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2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4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21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66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68FE-CA79-4F23-83F3-DC403ED2B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Year 5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684CE-07FF-4B67-A557-F729A024F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Rounding to the Nearest 1000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561F771-62CC-42A5-BBF6-0D86CD280C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06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4"/>
    </mc:Choice>
    <mc:Fallback>
      <p:transition spd="slow" advTm="8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03A3E-7E80-44D5-868F-8022842175F2}"/>
              </a:ext>
            </a:extLst>
          </p:cNvPr>
          <p:cNvSpPr/>
          <p:nvPr/>
        </p:nvSpPr>
        <p:spPr>
          <a:xfrm>
            <a:off x="78025" y="5387574"/>
            <a:ext cx="11662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5: Rounding to the nearest 1000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652785-D139-49D3-8376-36B845D6B5B8}"/>
              </a:ext>
            </a:extLst>
          </p:cNvPr>
          <p:cNvGrpSpPr/>
          <p:nvPr/>
        </p:nvGrpSpPr>
        <p:grpSpPr>
          <a:xfrm>
            <a:off x="138107" y="1901297"/>
            <a:ext cx="11673191" cy="339982"/>
            <a:chOff x="204281" y="1889760"/>
            <a:chExt cx="11673191" cy="33998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C4E3071-21BE-419F-861A-B442C55E7836}"/>
                </a:ext>
              </a:extLst>
            </p:cNvPr>
            <p:cNvCxnSpPr/>
            <p:nvPr/>
          </p:nvCxnSpPr>
          <p:spPr>
            <a:xfrm>
              <a:off x="204281" y="1926077"/>
              <a:ext cx="11673191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6FC97FC-5D20-4CD9-8B9C-662443AC5C67}"/>
                </a:ext>
              </a:extLst>
            </p:cNvPr>
            <p:cNvCxnSpPr>
              <a:cxnSpLocks/>
            </p:cNvCxnSpPr>
            <p:nvPr/>
          </p:nvCxnSpPr>
          <p:spPr>
            <a:xfrm>
              <a:off x="204281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9590975-22C8-436C-9AE4-50BC521B9FEE}"/>
                </a:ext>
              </a:extLst>
            </p:cNvPr>
            <p:cNvCxnSpPr>
              <a:cxnSpLocks/>
            </p:cNvCxnSpPr>
            <p:nvPr/>
          </p:nvCxnSpPr>
          <p:spPr>
            <a:xfrm>
              <a:off x="3701276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9BA281-4002-4C80-A373-B8E4CC5F67BE}"/>
                </a:ext>
              </a:extLst>
            </p:cNvPr>
            <p:cNvCxnSpPr>
              <a:cxnSpLocks/>
            </p:cNvCxnSpPr>
            <p:nvPr/>
          </p:nvCxnSpPr>
          <p:spPr>
            <a:xfrm>
              <a:off x="4866941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B34776C-EDC6-408E-9F79-65C990A63DCD}"/>
                </a:ext>
              </a:extLst>
            </p:cNvPr>
            <p:cNvCxnSpPr>
              <a:cxnSpLocks/>
            </p:cNvCxnSpPr>
            <p:nvPr/>
          </p:nvCxnSpPr>
          <p:spPr>
            <a:xfrm>
              <a:off x="6032606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3D661C2-0543-450E-802D-ED8BF718C7FE}"/>
                </a:ext>
              </a:extLst>
            </p:cNvPr>
            <p:cNvCxnSpPr>
              <a:cxnSpLocks/>
            </p:cNvCxnSpPr>
            <p:nvPr/>
          </p:nvCxnSpPr>
          <p:spPr>
            <a:xfrm>
              <a:off x="11860929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182EB4D-A58E-4B10-83C7-FC62E1009CBF}"/>
                </a:ext>
              </a:extLst>
            </p:cNvPr>
            <p:cNvCxnSpPr>
              <a:cxnSpLocks/>
            </p:cNvCxnSpPr>
            <p:nvPr/>
          </p:nvCxnSpPr>
          <p:spPr>
            <a:xfrm>
              <a:off x="7198271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542162B-3522-440A-BBCD-7E6BD075824F}"/>
                </a:ext>
              </a:extLst>
            </p:cNvPr>
            <p:cNvCxnSpPr>
              <a:cxnSpLocks/>
            </p:cNvCxnSpPr>
            <p:nvPr/>
          </p:nvCxnSpPr>
          <p:spPr>
            <a:xfrm>
              <a:off x="1369946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739C0D8-20A4-470F-9461-17F256E1E254}"/>
                </a:ext>
              </a:extLst>
            </p:cNvPr>
            <p:cNvCxnSpPr>
              <a:cxnSpLocks/>
            </p:cNvCxnSpPr>
            <p:nvPr/>
          </p:nvCxnSpPr>
          <p:spPr>
            <a:xfrm>
              <a:off x="2535611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F648E63-0767-47AF-BC89-916A5E84B325}"/>
                </a:ext>
              </a:extLst>
            </p:cNvPr>
            <p:cNvCxnSpPr>
              <a:cxnSpLocks/>
            </p:cNvCxnSpPr>
            <p:nvPr/>
          </p:nvCxnSpPr>
          <p:spPr>
            <a:xfrm>
              <a:off x="8363936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4A7AD94-2E5B-47DD-9021-9CB9051CDC51}"/>
                </a:ext>
              </a:extLst>
            </p:cNvPr>
            <p:cNvCxnSpPr>
              <a:cxnSpLocks/>
            </p:cNvCxnSpPr>
            <p:nvPr/>
          </p:nvCxnSpPr>
          <p:spPr>
            <a:xfrm>
              <a:off x="9529601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4374B18-F617-4AA2-A787-E9D10F7B53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95266" y="1889760"/>
              <a:ext cx="0" cy="3399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0455B02-4DC2-4FCA-A5D1-3CD8E0A541A4}"/>
              </a:ext>
            </a:extLst>
          </p:cNvPr>
          <p:cNvSpPr/>
          <p:nvPr/>
        </p:nvSpPr>
        <p:spPr>
          <a:xfrm>
            <a:off x="-42945" y="222332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8D8E5F-793E-451F-BBC9-1428679B3044}"/>
              </a:ext>
            </a:extLst>
          </p:cNvPr>
          <p:cNvSpPr/>
          <p:nvPr/>
        </p:nvSpPr>
        <p:spPr>
          <a:xfrm>
            <a:off x="509320" y="2241279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05926B-65B1-47DE-A9AB-C5CF8C39F314}"/>
              </a:ext>
            </a:extLst>
          </p:cNvPr>
          <p:cNvSpPr/>
          <p:nvPr/>
        </p:nvSpPr>
        <p:spPr>
          <a:xfrm>
            <a:off x="1835272" y="993191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2AACF1-473D-4FFB-AC99-3400D09751AB}"/>
              </a:ext>
            </a:extLst>
          </p:cNvPr>
          <p:cNvSpPr/>
          <p:nvPr/>
        </p:nvSpPr>
        <p:spPr>
          <a:xfrm>
            <a:off x="2840651" y="2241762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BF3657-99CD-4B15-8C69-5F5C54B30A60}"/>
              </a:ext>
            </a:extLst>
          </p:cNvPr>
          <p:cNvSpPr/>
          <p:nvPr/>
        </p:nvSpPr>
        <p:spPr>
          <a:xfrm>
            <a:off x="4100942" y="1003659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2C5BF6-65D1-4C06-9AA2-323AE8FF55EC}"/>
              </a:ext>
            </a:extLst>
          </p:cNvPr>
          <p:cNvSpPr/>
          <p:nvPr/>
        </p:nvSpPr>
        <p:spPr>
          <a:xfrm>
            <a:off x="5171975" y="2269111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D09302-1BF9-4E9C-A5EF-D6BAAB768242}"/>
              </a:ext>
            </a:extLst>
          </p:cNvPr>
          <p:cNvSpPr/>
          <p:nvPr/>
        </p:nvSpPr>
        <p:spPr>
          <a:xfrm>
            <a:off x="6441694" y="954664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E2E9DD-B6FC-44AE-924E-45CE025A5839}"/>
              </a:ext>
            </a:extLst>
          </p:cNvPr>
          <p:cNvSpPr/>
          <p:nvPr/>
        </p:nvSpPr>
        <p:spPr>
          <a:xfrm>
            <a:off x="7536502" y="2240663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F4D129-F6FD-4B0F-95E3-A46AE97818C7}"/>
              </a:ext>
            </a:extLst>
          </p:cNvPr>
          <p:cNvSpPr/>
          <p:nvPr/>
        </p:nvSpPr>
        <p:spPr>
          <a:xfrm>
            <a:off x="8646534" y="1022242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8000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95D8B42-C783-4647-BAA3-36EB88501C72}"/>
              </a:ext>
            </a:extLst>
          </p:cNvPr>
          <p:cNvSpPr/>
          <p:nvPr/>
        </p:nvSpPr>
        <p:spPr>
          <a:xfrm>
            <a:off x="9626377" y="2270699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9000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31643B-E6B1-4B72-82EB-C6EB8C3D3CED}"/>
              </a:ext>
            </a:extLst>
          </p:cNvPr>
          <p:cNvSpPr/>
          <p:nvPr/>
        </p:nvSpPr>
        <p:spPr>
          <a:xfrm>
            <a:off x="10177426" y="1018101"/>
            <a:ext cx="211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10,000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24E09A1-DE23-4947-A747-E213060B9D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33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59"/>
    </mc:Choice>
    <mc:Fallback>
      <p:transition spd="slow" advTm="25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03A3E-7E80-44D5-868F-8022842175F2}"/>
              </a:ext>
            </a:extLst>
          </p:cNvPr>
          <p:cNvSpPr/>
          <p:nvPr/>
        </p:nvSpPr>
        <p:spPr>
          <a:xfrm>
            <a:off x="78025" y="5387574"/>
            <a:ext cx="11662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5: Rounding to the nearest 1000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EF8868-5A4E-4124-AC29-8D16107B5D09}"/>
              </a:ext>
            </a:extLst>
          </p:cNvPr>
          <p:cNvSpPr/>
          <p:nvPr/>
        </p:nvSpPr>
        <p:spPr>
          <a:xfrm>
            <a:off x="0" y="67261"/>
            <a:ext cx="11662167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1: Round 3926 to the nearest 1000.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314A0-C436-4A8B-836D-6FFDD2A86B0E}"/>
              </a:ext>
            </a:extLst>
          </p:cNvPr>
          <p:cNvSpPr/>
          <p:nvPr/>
        </p:nvSpPr>
        <p:spPr>
          <a:xfrm>
            <a:off x="5215550" y="2165166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3926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B8B4683-BE5F-4CC4-A751-D6119E49A6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465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02"/>
    </mc:Choice>
    <mc:Fallback>
      <p:transition spd="slow" advTm="13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03A3E-7E80-44D5-868F-8022842175F2}"/>
              </a:ext>
            </a:extLst>
          </p:cNvPr>
          <p:cNvSpPr/>
          <p:nvPr/>
        </p:nvSpPr>
        <p:spPr>
          <a:xfrm>
            <a:off x="78025" y="5387574"/>
            <a:ext cx="11662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5: Rounding to the nearest 1000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EF8868-5A4E-4124-AC29-8D16107B5D09}"/>
              </a:ext>
            </a:extLst>
          </p:cNvPr>
          <p:cNvSpPr/>
          <p:nvPr/>
        </p:nvSpPr>
        <p:spPr>
          <a:xfrm>
            <a:off x="0" y="21850"/>
            <a:ext cx="11662167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1: Round 3926 to the nearest 1000.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314A0-C436-4A8B-836D-6FFDD2A86B0E}"/>
              </a:ext>
            </a:extLst>
          </p:cNvPr>
          <p:cNvSpPr/>
          <p:nvPr/>
        </p:nvSpPr>
        <p:spPr>
          <a:xfrm>
            <a:off x="5215550" y="2165166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926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AF437E-DACE-4F46-A491-59AE4B4702B5}"/>
              </a:ext>
            </a:extLst>
          </p:cNvPr>
          <p:cNvSpPr/>
          <p:nvPr/>
        </p:nvSpPr>
        <p:spPr>
          <a:xfrm>
            <a:off x="2608920" y="2153879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E88C98-B7DC-4986-8488-3B2A65F6281E}"/>
              </a:ext>
            </a:extLst>
          </p:cNvPr>
          <p:cNvSpPr/>
          <p:nvPr/>
        </p:nvSpPr>
        <p:spPr>
          <a:xfrm>
            <a:off x="8022904" y="2254480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4000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5F5E79-FB92-4619-9953-7A364AF2C14F}"/>
              </a:ext>
            </a:extLst>
          </p:cNvPr>
          <p:cNvCxnSpPr>
            <a:cxnSpLocks/>
          </p:cNvCxnSpPr>
          <p:nvPr/>
        </p:nvCxnSpPr>
        <p:spPr>
          <a:xfrm flipH="1">
            <a:off x="4332469" y="2626831"/>
            <a:ext cx="69218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D33B4A-5321-4B04-AA97-59318567CD5F}"/>
              </a:ext>
            </a:extLst>
          </p:cNvPr>
          <p:cNvCxnSpPr/>
          <p:nvPr/>
        </p:nvCxnSpPr>
        <p:spPr>
          <a:xfrm flipH="1">
            <a:off x="6945995" y="2615544"/>
            <a:ext cx="10769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7FD4AE1-4BA8-48D1-BEB7-7597FFA31BD9}"/>
              </a:ext>
            </a:extLst>
          </p:cNvPr>
          <p:cNvSpPr/>
          <p:nvPr/>
        </p:nvSpPr>
        <p:spPr>
          <a:xfrm>
            <a:off x="4929321" y="1506952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473CB97A-A016-4651-8B0A-2CFB91B3B8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748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25"/>
    </mc:Choice>
    <mc:Fallback>
      <p:transition spd="slow" advTm="18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03A3E-7E80-44D5-868F-8022842175F2}"/>
              </a:ext>
            </a:extLst>
          </p:cNvPr>
          <p:cNvSpPr/>
          <p:nvPr/>
        </p:nvSpPr>
        <p:spPr>
          <a:xfrm>
            <a:off x="78025" y="5387574"/>
            <a:ext cx="11662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5: Rounding to the nearest 1000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EF8868-5A4E-4124-AC29-8D16107B5D09}"/>
              </a:ext>
            </a:extLst>
          </p:cNvPr>
          <p:cNvSpPr/>
          <p:nvPr/>
        </p:nvSpPr>
        <p:spPr>
          <a:xfrm>
            <a:off x="0" y="21850"/>
            <a:ext cx="11662167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1: Round 3926 to the nearest 1000.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314A0-C436-4A8B-836D-6FFDD2A86B0E}"/>
              </a:ext>
            </a:extLst>
          </p:cNvPr>
          <p:cNvSpPr/>
          <p:nvPr/>
        </p:nvSpPr>
        <p:spPr>
          <a:xfrm>
            <a:off x="5215550" y="2165166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AF437E-DACE-4F46-A491-59AE4B4702B5}"/>
              </a:ext>
            </a:extLst>
          </p:cNvPr>
          <p:cNvSpPr/>
          <p:nvPr/>
        </p:nvSpPr>
        <p:spPr>
          <a:xfrm>
            <a:off x="2608920" y="2153879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E88C98-B7DC-4986-8488-3B2A65F6281E}"/>
              </a:ext>
            </a:extLst>
          </p:cNvPr>
          <p:cNvSpPr/>
          <p:nvPr/>
        </p:nvSpPr>
        <p:spPr>
          <a:xfrm>
            <a:off x="8022904" y="2254480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4000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5F5E79-FB92-4619-9953-7A364AF2C14F}"/>
              </a:ext>
            </a:extLst>
          </p:cNvPr>
          <p:cNvCxnSpPr>
            <a:cxnSpLocks/>
          </p:cNvCxnSpPr>
          <p:nvPr/>
        </p:nvCxnSpPr>
        <p:spPr>
          <a:xfrm flipH="1">
            <a:off x="4332469" y="2626831"/>
            <a:ext cx="69218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D33B4A-5321-4B04-AA97-59318567CD5F}"/>
              </a:ext>
            </a:extLst>
          </p:cNvPr>
          <p:cNvCxnSpPr/>
          <p:nvPr/>
        </p:nvCxnSpPr>
        <p:spPr>
          <a:xfrm flipH="1">
            <a:off x="6945995" y="2615544"/>
            <a:ext cx="10769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2C6D6F6-9E97-4262-9DD1-7EA774E826EB}"/>
              </a:ext>
            </a:extLst>
          </p:cNvPr>
          <p:cNvSpPr/>
          <p:nvPr/>
        </p:nvSpPr>
        <p:spPr>
          <a:xfrm>
            <a:off x="202919" y="3304213"/>
            <a:ext cx="76226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4,3,2,1 and 0 round down.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9A8181-6944-4D7E-BEDF-8A53B419D7E5}"/>
              </a:ext>
            </a:extLst>
          </p:cNvPr>
          <p:cNvSpPr/>
          <p:nvPr/>
        </p:nvSpPr>
        <p:spPr>
          <a:xfrm>
            <a:off x="199871" y="3997587"/>
            <a:ext cx="680346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5,6,7,8 and 9 round up.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845674-B900-48C8-882F-1D15F43C86B5}"/>
              </a:ext>
            </a:extLst>
          </p:cNvPr>
          <p:cNvCxnSpPr>
            <a:cxnSpLocks/>
          </p:cNvCxnSpPr>
          <p:nvPr/>
        </p:nvCxnSpPr>
        <p:spPr>
          <a:xfrm>
            <a:off x="5868955" y="1623527"/>
            <a:ext cx="0" cy="6309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C5434E3-7855-4AEC-A24E-03CE9D96A5F7}"/>
              </a:ext>
            </a:extLst>
          </p:cNvPr>
          <p:cNvSpPr/>
          <p:nvPr/>
        </p:nvSpPr>
        <p:spPr>
          <a:xfrm>
            <a:off x="7780564" y="2193798"/>
            <a:ext cx="2208228" cy="101322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6346E53D-F2AC-413D-A47E-98BE4740887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81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53"/>
    </mc:Choice>
    <mc:Fallback>
      <p:transition spd="slow" advTm="40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/>
      <p:bldP spid="18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03A3E-7E80-44D5-868F-8022842175F2}"/>
              </a:ext>
            </a:extLst>
          </p:cNvPr>
          <p:cNvSpPr/>
          <p:nvPr/>
        </p:nvSpPr>
        <p:spPr>
          <a:xfrm>
            <a:off x="78025" y="5387574"/>
            <a:ext cx="11662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5: Rounding to the nearest 1000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EF8868-5A4E-4124-AC29-8D16107B5D09}"/>
              </a:ext>
            </a:extLst>
          </p:cNvPr>
          <p:cNvSpPr/>
          <p:nvPr/>
        </p:nvSpPr>
        <p:spPr>
          <a:xfrm>
            <a:off x="0" y="0"/>
            <a:ext cx="1214306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2: Round 3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7,148</a:t>
            </a:r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the nearest 1000.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314A0-C436-4A8B-836D-6FFDD2A86B0E}"/>
              </a:ext>
            </a:extLst>
          </p:cNvPr>
          <p:cNvSpPr/>
          <p:nvPr/>
        </p:nvSpPr>
        <p:spPr>
          <a:xfrm>
            <a:off x="4927010" y="2165166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37,148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001575D-2E91-4875-94D4-5BF6FBCA64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7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98"/>
    </mc:Choice>
    <mc:Fallback>
      <p:transition spd="slow" advTm="20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03A3E-7E80-44D5-868F-8022842175F2}"/>
              </a:ext>
            </a:extLst>
          </p:cNvPr>
          <p:cNvSpPr/>
          <p:nvPr/>
        </p:nvSpPr>
        <p:spPr>
          <a:xfrm>
            <a:off x="78025" y="5387574"/>
            <a:ext cx="11662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5: Rounding to the nearest 1000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314A0-C436-4A8B-836D-6FFDD2A86B0E}"/>
              </a:ext>
            </a:extLst>
          </p:cNvPr>
          <p:cNvSpPr/>
          <p:nvPr/>
        </p:nvSpPr>
        <p:spPr>
          <a:xfrm>
            <a:off x="4927010" y="2165166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,148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AF437E-DACE-4F46-A491-59AE4B4702B5}"/>
              </a:ext>
            </a:extLst>
          </p:cNvPr>
          <p:cNvSpPr/>
          <p:nvPr/>
        </p:nvSpPr>
        <p:spPr>
          <a:xfrm>
            <a:off x="2070628" y="2165166"/>
            <a:ext cx="191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7,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E88C98-B7DC-4986-8488-3B2A65F6281E}"/>
              </a:ext>
            </a:extLst>
          </p:cNvPr>
          <p:cNvSpPr/>
          <p:nvPr/>
        </p:nvSpPr>
        <p:spPr>
          <a:xfrm>
            <a:off x="8752618" y="2142120"/>
            <a:ext cx="191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8,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5F5E79-FB92-4619-9953-7A364AF2C14F}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3986538" y="2603785"/>
            <a:ext cx="827948" cy="230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D33B4A-5321-4B04-AA97-59318567CD5F}"/>
              </a:ext>
            </a:extLst>
          </p:cNvPr>
          <p:cNvCxnSpPr/>
          <p:nvPr/>
        </p:nvCxnSpPr>
        <p:spPr>
          <a:xfrm flipH="1">
            <a:off x="7154414" y="2603785"/>
            <a:ext cx="10769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7FD4AE1-4BA8-48D1-BEB7-7597FFA31BD9}"/>
              </a:ext>
            </a:extLst>
          </p:cNvPr>
          <p:cNvSpPr/>
          <p:nvPr/>
        </p:nvSpPr>
        <p:spPr>
          <a:xfrm>
            <a:off x="5096391" y="1555455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C8A90F-3D42-4FAA-ADDC-F9D7F4C42C49}"/>
              </a:ext>
            </a:extLst>
          </p:cNvPr>
          <p:cNvSpPr txBox="1"/>
          <p:nvPr/>
        </p:nvSpPr>
        <p:spPr>
          <a:xfrm>
            <a:off x="68096" y="189895"/>
            <a:ext cx="1204303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2: Round 3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7,148</a:t>
            </a:r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the nearest 1000.</a:t>
            </a:r>
            <a:endParaRPr lang="en-GB" sz="45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9102CC-8A4C-40AB-9E17-E9FAA3738402}"/>
              </a:ext>
            </a:extLst>
          </p:cNvPr>
          <p:cNvSpPr/>
          <p:nvPr/>
        </p:nvSpPr>
        <p:spPr>
          <a:xfrm>
            <a:off x="4927010" y="2248678"/>
            <a:ext cx="499820" cy="810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0883F5F2-4C92-457D-93D6-70764E512A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026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53"/>
    </mc:Choice>
    <mc:Fallback>
      <p:transition spd="slow" advTm="25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3" grpId="0"/>
      <p:bldP spid="44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03A3E-7E80-44D5-868F-8022842175F2}"/>
              </a:ext>
            </a:extLst>
          </p:cNvPr>
          <p:cNvSpPr/>
          <p:nvPr/>
        </p:nvSpPr>
        <p:spPr>
          <a:xfrm>
            <a:off x="78025" y="5387574"/>
            <a:ext cx="11662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5: Rounding to the nearest 1000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314A0-C436-4A8B-836D-6FFDD2A86B0E}"/>
              </a:ext>
            </a:extLst>
          </p:cNvPr>
          <p:cNvSpPr/>
          <p:nvPr/>
        </p:nvSpPr>
        <p:spPr>
          <a:xfrm>
            <a:off x="4927010" y="2165166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37,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AF437E-DACE-4F46-A491-59AE4B4702B5}"/>
              </a:ext>
            </a:extLst>
          </p:cNvPr>
          <p:cNvSpPr/>
          <p:nvPr/>
        </p:nvSpPr>
        <p:spPr>
          <a:xfrm>
            <a:off x="2070628" y="2165166"/>
            <a:ext cx="191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7,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E88C98-B7DC-4986-8488-3B2A65F6281E}"/>
              </a:ext>
            </a:extLst>
          </p:cNvPr>
          <p:cNvSpPr/>
          <p:nvPr/>
        </p:nvSpPr>
        <p:spPr>
          <a:xfrm>
            <a:off x="8752618" y="2142120"/>
            <a:ext cx="191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8,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5F5E79-FB92-4619-9953-7A364AF2C14F}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3986538" y="2603785"/>
            <a:ext cx="827948" cy="230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D33B4A-5321-4B04-AA97-59318567CD5F}"/>
              </a:ext>
            </a:extLst>
          </p:cNvPr>
          <p:cNvCxnSpPr/>
          <p:nvPr/>
        </p:nvCxnSpPr>
        <p:spPr>
          <a:xfrm flipH="1">
            <a:off x="7154414" y="2603785"/>
            <a:ext cx="10769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9C8A90F-3D42-4FAA-ADDC-F9D7F4C42C49}"/>
              </a:ext>
            </a:extLst>
          </p:cNvPr>
          <p:cNvSpPr txBox="1"/>
          <p:nvPr/>
        </p:nvSpPr>
        <p:spPr>
          <a:xfrm>
            <a:off x="68096" y="189895"/>
            <a:ext cx="1204303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2: Round 3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7,148</a:t>
            </a:r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the nearest 1000.</a:t>
            </a:r>
            <a:endParaRPr lang="en-GB" sz="4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F082DE-0003-41E6-863E-63081FAFE066}"/>
              </a:ext>
            </a:extLst>
          </p:cNvPr>
          <p:cNvSpPr/>
          <p:nvPr/>
        </p:nvSpPr>
        <p:spPr>
          <a:xfrm>
            <a:off x="1673409" y="216195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F919C7-5AC5-4318-885E-89862CE09D51}"/>
              </a:ext>
            </a:extLst>
          </p:cNvPr>
          <p:cNvSpPr/>
          <p:nvPr/>
        </p:nvSpPr>
        <p:spPr>
          <a:xfrm>
            <a:off x="8316374" y="21421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D71227-2E6B-4B43-955C-9DD0C45439C1}"/>
              </a:ext>
            </a:extLst>
          </p:cNvPr>
          <p:cNvSpPr/>
          <p:nvPr/>
        </p:nvSpPr>
        <p:spPr>
          <a:xfrm>
            <a:off x="202919" y="3304213"/>
            <a:ext cx="76226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4,3,2,1 and 0 round down.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CB23D1-6307-4C48-93EF-74BF6B26B76D}"/>
              </a:ext>
            </a:extLst>
          </p:cNvPr>
          <p:cNvSpPr/>
          <p:nvPr/>
        </p:nvSpPr>
        <p:spPr>
          <a:xfrm>
            <a:off x="199871" y="3997587"/>
            <a:ext cx="680346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5,6,7,8 and 9 round up.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18C47A1-1D3F-433E-BE21-7F61A015B3E0}"/>
              </a:ext>
            </a:extLst>
          </p:cNvPr>
          <p:cNvSpPr/>
          <p:nvPr/>
        </p:nvSpPr>
        <p:spPr>
          <a:xfrm>
            <a:off x="1311131" y="2064434"/>
            <a:ext cx="2703088" cy="116758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27C9ED-D832-4037-8B0E-B8655A05CF64}"/>
              </a:ext>
            </a:extLst>
          </p:cNvPr>
          <p:cNvCxnSpPr/>
          <p:nvPr/>
        </p:nvCxnSpPr>
        <p:spPr>
          <a:xfrm>
            <a:off x="6167120" y="1735513"/>
            <a:ext cx="0" cy="5689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081E1E4E-ECD0-48C6-9FF3-1C7D3CCA4EC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605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19"/>
    </mc:Choice>
    <mc:Fallback>
      <p:transition spd="slow" advTm="43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0" grpId="0"/>
      <p:bldP spid="21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03A3E-7E80-44D5-868F-8022842175F2}"/>
              </a:ext>
            </a:extLst>
          </p:cNvPr>
          <p:cNvSpPr/>
          <p:nvPr/>
        </p:nvSpPr>
        <p:spPr>
          <a:xfrm>
            <a:off x="78025" y="5387574"/>
            <a:ext cx="11662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5: Rounding to the nearest 1000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9E0FE-1744-43F0-8932-F06378C774C2}"/>
              </a:ext>
            </a:extLst>
          </p:cNvPr>
          <p:cNvSpPr/>
          <p:nvPr/>
        </p:nvSpPr>
        <p:spPr>
          <a:xfrm>
            <a:off x="202919" y="3304213"/>
            <a:ext cx="76226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4,3,2,1 and 0 round down.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4C13B8-0C9E-434E-A59F-C330C9006DED}"/>
              </a:ext>
            </a:extLst>
          </p:cNvPr>
          <p:cNvSpPr/>
          <p:nvPr/>
        </p:nvSpPr>
        <p:spPr>
          <a:xfrm>
            <a:off x="199871" y="3997587"/>
            <a:ext cx="680346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5,6,7,8 and 9 round up.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25DE52D-A1DF-4F62-A07A-150458022AA3}"/>
              </a:ext>
            </a:extLst>
          </p:cNvPr>
          <p:cNvSpPr/>
          <p:nvPr/>
        </p:nvSpPr>
        <p:spPr>
          <a:xfrm>
            <a:off x="229907" y="173853"/>
            <a:ext cx="2522623" cy="1699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A15BFE-E714-40FC-ACE8-68C3EE0701F0}"/>
              </a:ext>
            </a:extLst>
          </p:cNvPr>
          <p:cNvSpPr/>
          <p:nvPr/>
        </p:nvSpPr>
        <p:spPr>
          <a:xfrm>
            <a:off x="295506" y="669781"/>
            <a:ext cx="23914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 turn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2ACBD7-0F0E-4C40-8BD4-7EE8328DCCBE}"/>
              </a:ext>
            </a:extLst>
          </p:cNvPr>
          <p:cNvSpPr/>
          <p:nvPr/>
        </p:nvSpPr>
        <p:spPr>
          <a:xfrm>
            <a:off x="2881858" y="145422"/>
            <a:ext cx="91823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 2,849 to the nearest 1000.</a:t>
            </a:r>
          </a:p>
          <a:p>
            <a:pPr marL="914400" indent="-914400" algn="ctr">
              <a:buAutoNum type="arabicPeriod"/>
            </a:pP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7,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261 to the nearest 1000.</a:t>
            </a:r>
          </a:p>
          <a:p>
            <a:pPr marL="914400" indent="-914400" algn="ctr">
              <a:buAutoNum type="arabicPeriod"/>
            </a:pP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9,582 to the nearest 1000.</a:t>
            </a:r>
          </a:p>
          <a:p>
            <a:pPr marL="914400" indent="-914400" algn="ctr">
              <a:buAutoNum type="arabicPeriod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73,497 to the nearest 1000. </a:t>
            </a:r>
          </a:p>
          <a:p>
            <a:pPr marL="914400" indent="-914400" algn="ctr">
              <a:buAutoNum type="arabicPeriod"/>
            </a:pP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48,625 to the nearest 1000.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D3F8EA-7CC7-49FC-B7FE-27330055E4A1}"/>
              </a:ext>
            </a:extLst>
          </p:cNvPr>
          <p:cNvSpPr/>
          <p:nvPr/>
        </p:nvSpPr>
        <p:spPr>
          <a:xfrm>
            <a:off x="2881858" y="102587"/>
            <a:ext cx="9080235" cy="3301707"/>
          </a:xfrm>
          <a:custGeom>
            <a:avLst/>
            <a:gdLst>
              <a:gd name="connsiteX0" fmla="*/ 0 w 9080235"/>
              <a:gd name="connsiteY0" fmla="*/ 0 h 3301707"/>
              <a:gd name="connsiteX1" fmla="*/ 9080235 w 9080235"/>
              <a:gd name="connsiteY1" fmla="*/ 0 h 3301707"/>
              <a:gd name="connsiteX2" fmla="*/ 9080235 w 9080235"/>
              <a:gd name="connsiteY2" fmla="*/ 3301707 h 3301707"/>
              <a:gd name="connsiteX3" fmla="*/ 0 w 9080235"/>
              <a:gd name="connsiteY3" fmla="*/ 3301707 h 3301707"/>
              <a:gd name="connsiteX4" fmla="*/ 0 w 9080235"/>
              <a:gd name="connsiteY4" fmla="*/ 0 h 330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0235" h="3301707" extrusionOk="0">
                <a:moveTo>
                  <a:pt x="0" y="0"/>
                </a:moveTo>
                <a:cubicBezTo>
                  <a:pt x="2443270" y="-91625"/>
                  <a:pt x="6801031" y="31586"/>
                  <a:pt x="9080235" y="0"/>
                </a:cubicBezTo>
                <a:cubicBezTo>
                  <a:pt x="9225109" y="571542"/>
                  <a:pt x="9155122" y="2681729"/>
                  <a:pt x="9080235" y="3301707"/>
                </a:cubicBezTo>
                <a:cubicBezTo>
                  <a:pt x="7428207" y="3185278"/>
                  <a:pt x="2131889" y="3322009"/>
                  <a:pt x="0" y="3301707"/>
                </a:cubicBezTo>
                <a:cubicBezTo>
                  <a:pt x="-85572" y="1783154"/>
                  <a:pt x="29541" y="620779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98016096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AE24910-F7BE-4E6F-9B31-03FBA438139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47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78"/>
    </mc:Choice>
    <mc:Fallback>
      <p:transition spd="slow" advTm="31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  <p:bldP spid="22" grpId="0"/>
      <p:bldP spid="5" grpId="0" animBg="1"/>
      <p:bldP spid="14" grpId="0"/>
      <p:bldP spid="18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.1|1.3|1.3|1.3|1.1|1.4|1.4|1|1.3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0.7|1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0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|4.7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234</Words>
  <Application>Microsoft Office PowerPoint</Application>
  <PresentationFormat>Widescreen</PresentationFormat>
  <Paragraphs>57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Year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</dc:title>
  <dc:creator>Bethany Browning</dc:creator>
  <cp:lastModifiedBy>Bethany Browning</cp:lastModifiedBy>
  <cp:revision>10</cp:revision>
  <dcterms:created xsi:type="dcterms:W3CDTF">2021-01-12T09:25:02Z</dcterms:created>
  <dcterms:modified xsi:type="dcterms:W3CDTF">2021-01-12T11:12:40Z</dcterms:modified>
</cp:coreProperties>
</file>