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404C-7E20-444A-A826-6C07FBC16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D2FC9-B274-4E0C-96E9-C041FB472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D8C6-BA24-4475-8EB1-5712C843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1B80-017C-4C35-8622-47067033A49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BDA69-B4CE-4B0B-9C2B-D4FF1877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AE93-EC3B-4F39-A571-574EB69B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B9C-883F-484B-8077-4FEEF7711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30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8904B-70E1-44A2-96B7-8A1103D1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5E1FC-7424-4302-B360-8C6C939C3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87584-13CF-4426-B6F1-43FFEDDA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1B80-017C-4C35-8622-47067033A49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BAC70-9438-4240-B1B9-2E4AB31A5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22F77-642F-46DA-9DA4-CDB3F57E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B9C-883F-484B-8077-4FEEF7711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15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D4598-0A0A-40F6-A5E2-3BEA119F9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8D559-28E2-47E2-BABE-2078CE527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8993B-0335-4091-931A-BEC51C4A7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1B80-017C-4C35-8622-47067033A49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E449-B630-4095-BE92-F367FC7C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6F205-DE98-43F6-8127-33F522C5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B9C-883F-484B-8077-4FEEF7711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12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E2A55-6173-4956-A3AB-F945FC9B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650C2-6A5A-49A1-B69A-C9C0D6FF8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D609-9CAF-4757-928C-29084D6A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1B80-017C-4C35-8622-47067033A49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4CBC7-EAC3-4E87-BB6D-49A356D2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F195-63AE-4D59-BA1D-D0FAB72B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B9C-883F-484B-8077-4FEEF7711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18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DAC9-EE0C-4A1F-BCEA-237D2DFF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64BA1-C5C0-4446-88C2-11E09890F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9234E-4F9C-4225-882A-2CC2FC1F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1B80-017C-4C35-8622-47067033A49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4D694-97F7-4653-9C1A-8B997126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9DEE9-717E-422F-BE47-EC3BF0F1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B9C-883F-484B-8077-4FEEF7711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3D44-4F84-4436-9C7A-88A094FE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0BAD-69CD-4F0E-AC1D-F1C5F8E9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958FD-3483-4F31-8552-A2ADD0452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78AF5-95F6-4862-94FC-6FC09FC9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1B80-017C-4C35-8622-47067033A49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5021A-2554-4B7E-902C-AA11BC6B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09F0B-98EB-497E-A400-5A543FAB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B9C-883F-484B-8077-4FEEF7711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8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CAF8-D356-4FA9-9DAD-D7880EC4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A44E0-A462-4251-AE1D-F6F278F5A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E2BC0-3A56-4564-B46B-BD5F57183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A4AB2-E4D4-4156-8374-A31B7B1F2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6EFF0A-2A8B-42D2-B3A1-16DEF7F74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E99EC8-8D53-49FC-BFF2-D30328E81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1B80-017C-4C35-8622-47067033A49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AC620-28BB-4ADE-84C6-71E05300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52633-C8BB-4A70-AC7B-D6FAFA62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B9C-883F-484B-8077-4FEEF7711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39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20C61-99AD-4231-A8A6-CCC47085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BB4F8-19AB-4F52-A812-2FFE09DE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1B80-017C-4C35-8622-47067033A49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AD83D-3E11-470D-A6FC-A55E51CA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D8BAB-EC0A-427D-BA25-20BDED7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B9C-883F-484B-8077-4FEEF7711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4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4FF25-3113-4FAB-A054-774D436C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1B80-017C-4C35-8622-47067033A49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BF560-DCA9-415F-921C-E90A1848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2437D-480F-423E-B55B-FA80E0BA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B9C-883F-484B-8077-4FEEF7711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6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BB04-7BAF-4EDC-9E52-00BEDE59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06948-962C-436A-B902-153C50734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246F2-BFAD-4D2C-8660-98CD9F7BB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D411A-C9C0-4511-B5F7-04780405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1B80-017C-4C35-8622-47067033A49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D8C50-7A64-439B-968D-2A24918B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2D481-9C47-4440-AAE5-6CF1AB4D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B9C-883F-484B-8077-4FEEF7711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62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13AD-D5F0-44C9-B764-448E84EC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9C6AE4-36B3-4007-A56D-0E739AB849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FBA23-A648-4B70-9C7E-F2A7E29DD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CECE9-D70E-4ECD-BFC7-1D58365D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1B80-017C-4C35-8622-47067033A49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5CEAA-F1A4-42ED-9384-FE2EDC11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6DF5B-2559-4D26-B19E-1FCE4181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B9C-883F-484B-8077-4FEEF7711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9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587D9-AD27-4919-9FF2-EC68202A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332F-C54B-4296-BC08-EC1969BAE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81750-E932-4DF6-A73F-531B34A78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1B80-017C-4C35-8622-47067033A49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A91F-30AC-4F61-8924-0147625E5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E302D-38F5-4B1C-8250-E3892D8E1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47B9C-883F-484B-8077-4FEEF7711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30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DE735A-BE69-4674-ABD7-35BB34FFC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25" t="19305" r="24219" b="25139"/>
          <a:stretch/>
        </p:blipFill>
        <p:spPr>
          <a:xfrm>
            <a:off x="410432" y="340518"/>
            <a:ext cx="4972454" cy="61769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CCAC14-F6DD-4274-8204-106813625CA1}"/>
              </a:ext>
            </a:extLst>
          </p:cNvPr>
          <p:cNvSpPr txBox="1"/>
          <p:nvPr/>
        </p:nvSpPr>
        <p:spPr>
          <a:xfrm>
            <a:off x="5790796" y="1776412"/>
            <a:ext cx="4825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is the glossary with the vocabulary that we have been  exploring over the past couple of days.</a:t>
            </a:r>
          </a:p>
          <a:p>
            <a:endParaRPr lang="en-GB" dirty="0"/>
          </a:p>
          <a:p>
            <a:r>
              <a:rPr lang="en-GB" dirty="0"/>
              <a:t>What is the purpose of a glossary?</a:t>
            </a:r>
          </a:p>
        </p:txBody>
      </p:sp>
    </p:spTree>
    <p:extLst>
      <p:ext uri="{BB962C8B-B14F-4D97-AF65-F5344CB8AC3E}">
        <p14:creationId xmlns:p14="http://schemas.microsoft.com/office/powerpoint/2010/main" val="359166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BE7EAD-5D9B-485E-981C-EFA8FA56A728}"/>
              </a:ext>
            </a:extLst>
          </p:cNvPr>
          <p:cNvSpPr txBox="1"/>
          <p:nvPr/>
        </p:nvSpPr>
        <p:spPr>
          <a:xfrm>
            <a:off x="514349" y="292483"/>
            <a:ext cx="999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Read this text carefully with someone at home. Can you orally summarize the main ideas?</a:t>
            </a:r>
            <a:r>
              <a:rPr lang="en-GB" u="sng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38356F-B4AC-443D-AC23-19E5DD6B1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4" t="18182" r="23516" b="21905"/>
          <a:stretch/>
        </p:blipFill>
        <p:spPr>
          <a:xfrm>
            <a:off x="514348" y="884958"/>
            <a:ext cx="9163051" cy="578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2471CF-CE7F-4146-A021-502C7890FB65}"/>
              </a:ext>
            </a:extLst>
          </p:cNvPr>
          <p:cNvSpPr txBox="1"/>
          <p:nvPr/>
        </p:nvSpPr>
        <p:spPr>
          <a:xfrm>
            <a:off x="514349" y="292483"/>
            <a:ext cx="1042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Read this text carefully with someone at home. Can you orally summarize the main ideas?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1437E-05EB-4F83-95C0-5C8BF0CA0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1" t="17222" r="23516" b="21111"/>
          <a:stretch/>
        </p:blipFill>
        <p:spPr>
          <a:xfrm>
            <a:off x="514349" y="863012"/>
            <a:ext cx="9010651" cy="58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01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61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Wibeka Conroy</dc:creator>
  <cp:lastModifiedBy>Wibeka Conroy</cp:lastModifiedBy>
  <cp:revision>2</cp:revision>
  <dcterms:created xsi:type="dcterms:W3CDTF">2021-02-21T13:08:53Z</dcterms:created>
  <dcterms:modified xsi:type="dcterms:W3CDTF">2021-02-21T13:30:33Z</dcterms:modified>
</cp:coreProperties>
</file>