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7"/>
  </p:normalViewPr>
  <p:slideViewPr>
    <p:cSldViewPr snapToGrid="0" snapToObjects="1">
      <p:cViewPr varScale="1">
        <p:scale>
          <a:sx n="90" d="100"/>
          <a:sy n="90" d="100"/>
        </p:scale>
        <p:origin x="232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27C55-A86F-A64C-9306-18589499B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361FA3-1000-104F-B672-03A343D64F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EBC6B-90C7-FD4D-BF18-C06D7AD19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487910-0A50-994C-B1BF-F215A5F5E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775783-1D3F-BD4D-B841-8CEBD5F1F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515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415E7-1057-3D47-A1D8-B0C5F78AB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5CC9B0-A3E2-804B-BE86-1BE38BE3B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2AB29F-220E-8D41-8A92-AC3D05E22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9C9C7-CB8B-C448-B735-E20438297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B7772-911E-4B4E-894F-617FB6D60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130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9FD98F-C2E3-B94F-BCE6-98203AF65D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F38473-983C-E447-88A4-1962B851E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469ED-CDAB-2D4A-A83F-010B24C6D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3B657-BD95-BF46-A89C-65F27EEBE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6A992-6E3B-514F-BAA9-D0986B88B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FAC54-16B1-9045-8617-65E23F964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A2C974-5B0F-6246-8227-BCC8F1D52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99205C-7857-A243-A6B1-51F8E28E2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D6B069-E9C2-7643-93D9-2CDA80F08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6DC98A-C37D-C94D-9BEF-D4CF5FEE0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1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9D4A9B-0621-E34E-BAC8-F01856CAA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F66F7E-2353-044F-B6D7-BD5BE2F84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B4179-1F70-5447-B465-964B1A7C3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EFC8FF-23BA-5948-B72D-DBB55B613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A0D28-E740-0E40-8D2E-63DA08BCC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63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CE37B-3D69-5849-8B69-A3BB681B5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C7BD94-3E77-0A4E-9FF4-366E9F70E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E0146C-450E-2D45-AEDB-DC2D96076B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C18359-9110-E24E-A77F-263D5DCC6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B6E6A-BF8D-8D42-B089-F11F2085F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2401EA-D745-484F-9EC2-1222D1539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335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00C47-7825-924F-8648-2E715A264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5B19D3-B422-F14E-B69A-62A4C2CCF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CAA39A-CCC7-6643-BCBB-DC8EB8852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9DFB49-9C79-6E47-BB09-ED99EFF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A62704-F999-EC4B-9259-6AF8F75FED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B41640-AACF-DC42-A8C6-353022101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E6B0F3-E62B-7F4D-BAA6-7F354FEF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22A728-BF56-0445-97B1-9E8051FF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74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4ACC-3A09-C54F-A6B5-51C03CDC7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5C2761-FD6F-474B-A1BA-A943CA3E2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45C8F9-4F14-6743-9391-C52493464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30AF6D-DCAC-0C45-8F05-47BB1FDAC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9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3DDDC0-4D9E-2743-8F1E-E998F8B1D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272760-4F7A-0A41-A3F7-42B6E8A25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EBEA74-E71A-5C4A-AFE3-866156F1A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40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B3CDE-E7AE-604F-9F65-B94E7B15D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19472-9229-3443-B158-6F645A2625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E05379-96C0-A74A-AC03-E712529A23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08101E-ED6D-F944-B8A5-F6A42FEDB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4944DC-5FA9-FA41-A5E8-4314E02F8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7CEF26-085F-5B45-8C2C-342E4E26D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29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04201-A96F-2144-A517-738C91043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A7E05B-7F94-6C40-8608-5A8C533AE0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B068C-AFE0-9145-B7BD-80A31E423A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B703F-DC75-1F4D-93B5-F0004B0A0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20AFF-44D1-0D49-A2C4-8E0498628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5E482-784F-5B4C-8DB9-289C300F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658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E26C8-B78D-2F49-B07D-E797C0079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58FCD9-3445-0A4C-B71A-8C180F3E5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D0D93-EDEA-9A40-86E1-29B2F72F54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6A3FA-2682-DB46-BA1A-956E48511497}" type="datetimeFigureOut">
              <a:rPr lang="en-US" smtClean="0"/>
              <a:t>1/21/21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BD2634-FE0A-914E-926E-E3709FB32E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D31B4-33F0-4541-8516-C7628EE75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6641D-B565-324B-BD56-F4945B3816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963BF-D92F-F54E-BD72-C1EB99FF0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124" y="293688"/>
            <a:ext cx="11491913" cy="519112"/>
          </a:xfrm>
        </p:spPr>
        <p:txBody>
          <a:bodyPr>
            <a:normAutofit/>
          </a:bodyPr>
          <a:lstStyle/>
          <a:p>
            <a:r>
              <a:rPr lang="en-US" sz="2800" dirty="0"/>
              <a:t>I will read out the paragraph and leave a gap where there is a missing word.</a:t>
            </a:r>
          </a:p>
        </p:txBody>
      </p:sp>
      <p:pic>
        <p:nvPicPr>
          <p:cNvPr id="5" name="Picture 4" descr="Text, letter&#10;&#10;Description automatically generated">
            <a:extLst>
              <a:ext uri="{FF2B5EF4-FFF2-40B4-BE49-F238E27FC236}">
                <a16:creationId xmlns:a16="http://schemas.microsoft.com/office/drawing/2014/main" id="{396273FD-9286-804C-BF28-15410ABD32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0981" y="1360599"/>
            <a:ext cx="11730037" cy="4749839"/>
          </a:xfrm>
          <a:prstGeom prst="rect">
            <a:avLst/>
          </a:prstGeom>
        </p:spPr>
      </p:pic>
      <p:pic>
        <p:nvPicPr>
          <p:cNvPr id="6" name="Audio Recording 21 Jan 2021 at 12:00:23" descr="Audio Recording 21 Jan 2021 at 12:00:23">
            <a:hlinkClick r:id="" action="ppaction://media"/>
            <a:extLst>
              <a:ext uri="{FF2B5EF4-FFF2-40B4-BE49-F238E27FC236}">
                <a16:creationId xmlns:a16="http://schemas.microsoft.com/office/drawing/2014/main" id="{4B4DEBAC-67E0-5245-BD5D-571A537C7D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547350" y="954199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470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48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</Words>
  <Application>Microsoft Macintosh PowerPoint</Application>
  <PresentationFormat>Widescreen</PresentationFormat>
  <Paragraphs>1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I will read out the paragraph and leave a gap where there is a missing word.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will read out the paragraph and leave a gap where there is a missing word.</dc:title>
  <dc:creator>Watson, Craig</dc:creator>
  <cp:lastModifiedBy>Watson, Craig</cp:lastModifiedBy>
  <cp:revision>1</cp:revision>
  <dcterms:created xsi:type="dcterms:W3CDTF">2021-01-21T11:58:07Z</dcterms:created>
  <dcterms:modified xsi:type="dcterms:W3CDTF">2021-01-21T12:00:50Z</dcterms:modified>
</cp:coreProperties>
</file>