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7E11-5A5E-4BEA-B647-276913A87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7888F-BB30-4365-8E01-AD43FC463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32BFC-C277-4DDA-93B9-D54C5B01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8F9-F234-4EA0-AC56-8770A9B7399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B373D-CA08-468F-9C73-47451AD3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D8AD2-DDA9-4046-9C67-0D229CB0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7121-C15A-46CF-AD5A-03E559861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62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9BD3-2F5C-4641-87A7-D828AA6E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A6F33-E15F-44C0-A532-755926D86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1B215-FB59-4AD1-896B-93C21210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8F9-F234-4EA0-AC56-8770A9B7399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6956A-46FF-4ECE-BD07-5A8070FB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E0A77-8336-4096-AEC3-D95BF17A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7121-C15A-46CF-AD5A-03E559861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8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969F4-4E03-4219-AF8E-53A0DD69D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C4E8E-CD81-4A50-8C47-2DF1E2353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123E4-B175-4049-B78E-5D9D2BAD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8F9-F234-4EA0-AC56-8770A9B7399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52187-C71E-467D-B69C-872E2D88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69C69-02A1-493D-871F-2B443099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7121-C15A-46CF-AD5A-03E559861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6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7B36-32BD-42FD-AA8F-7920232B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F2252-3F50-41C1-9805-531E12133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9E8C8-7E66-447E-842E-7F6924872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8F9-F234-4EA0-AC56-8770A9B7399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36E5E-1378-4778-A0AC-E4064176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CD07-BFF8-44D9-A5ED-D53ED484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7121-C15A-46CF-AD5A-03E559861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51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BB8F-AE1C-417C-8AEA-647DE8EA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3C91B-8561-4569-9BDA-244DC5BF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33C6-9FB5-4F72-B894-F8F400F6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8F9-F234-4EA0-AC56-8770A9B7399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96837-881E-4E16-9369-72B8D75C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A260C-F042-4B0F-B230-AE8DCB25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7121-C15A-46CF-AD5A-03E559861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CD21-7311-4448-B5F0-155BC426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DEC36-FB3D-404F-ACE4-02A3AF722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7620D-F57E-45AE-9848-D1A13F9EC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0EE32-2CC2-479D-9707-22D6F1E1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8F9-F234-4EA0-AC56-8770A9B7399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3EA54-B526-494A-865E-1166E5BD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49547-21F1-4E3D-881F-8F30639A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7121-C15A-46CF-AD5A-03E559861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6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D544-799A-4598-9582-DD4D4AB3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4D029-6F95-4DE1-ABFE-958E84D04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D14E6-D68B-4588-98E5-B21FC78A3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81641-E00A-4E85-A866-219F37FE3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800D7-EFD4-4E44-BD0A-A05A2B5C8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D7EAF6-8E88-4617-8E3D-CEF89B8C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8F9-F234-4EA0-AC56-8770A9B7399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D3208-7B2E-4F5A-9271-2C73F4B7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15FCC7-ABC8-44B4-8C94-74DC9174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7121-C15A-46CF-AD5A-03E559861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3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DAC4-4FC3-4428-956F-A16FC6EB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95B25-7F70-4CBC-90D3-E47DB205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8F9-F234-4EA0-AC56-8770A9B7399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F34F6-4247-45FF-A8D2-EA54047A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955F6-F3F7-45EE-9328-BCB1FA71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7121-C15A-46CF-AD5A-03E559861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86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D22C-DC4A-4F21-BFE3-E1E1D768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8F9-F234-4EA0-AC56-8770A9B7399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F5352-245D-45AA-A0E3-63DAF5E7E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C51BD-775E-48B0-B379-B88CEF26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7121-C15A-46CF-AD5A-03E559861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76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86F8E-1DD6-4534-BA94-E8281BCD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9EADC-AAB4-4705-87FC-A30B98BCA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3910C-7905-4E0F-9AE4-3EDECBD5E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0BD0B-9011-4773-A93F-03CF2BD0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8F9-F234-4EA0-AC56-8770A9B7399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928E4-F9CD-4627-AB87-56A3F5B3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CD0CC-4B6B-4D2D-98C7-61B77EB5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7121-C15A-46CF-AD5A-03E559861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49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86D0-BA4C-4A36-A24F-C9D7C164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3047C-F075-488B-BD3E-68852CD49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179E0-C810-4F9B-9B39-78397C8D0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C04C2-4C51-437D-AC36-CC2CB831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8F9-F234-4EA0-AC56-8770A9B7399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C031D-C3A9-4FEC-9C41-71AB20D2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E1867-9CFC-4E50-B9CA-A2A609A1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7121-C15A-46CF-AD5A-03E559861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3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632F3C-E642-4D8C-8B35-DFB6A423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24221-342B-45E4-A644-90B02CE9C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89FF-3906-4C5E-A1D0-B9F9D0206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D58F9-F234-4EA0-AC56-8770A9B7399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15B01-91FD-429C-89BE-09A9BE628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15CFB-4248-413F-A117-FA641D918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7121-C15A-46CF-AD5A-03E559861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D628-E8D8-405B-9DC1-8CBAD8C46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495" y="151692"/>
            <a:ext cx="9144000" cy="1100332"/>
          </a:xfrm>
        </p:spPr>
        <p:txBody>
          <a:bodyPr/>
          <a:lstStyle/>
          <a:p>
            <a:r>
              <a:rPr lang="en-GB" dirty="0"/>
              <a:t>Poems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3AA06-C683-460E-B5F7-F08A831A6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015" y="1899847"/>
            <a:ext cx="10217834" cy="1655762"/>
          </a:xfrm>
        </p:spPr>
        <p:txBody>
          <a:bodyPr>
            <a:noAutofit/>
          </a:bodyPr>
          <a:lstStyle/>
          <a:p>
            <a:pPr algn="l"/>
            <a:r>
              <a:rPr lang="en-GB" sz="2800" dirty="0"/>
              <a:t>To listen to and join in with poems. </a:t>
            </a:r>
          </a:p>
          <a:p>
            <a:pPr algn="l"/>
            <a:r>
              <a:rPr lang="en-GB" sz="2800" dirty="0"/>
              <a:t>To identify words that rhyme. </a:t>
            </a:r>
          </a:p>
          <a:p>
            <a:pPr algn="l"/>
            <a:endParaRPr lang="en-GB" sz="2800" dirty="0"/>
          </a:p>
          <a:p>
            <a:pPr algn="l"/>
            <a:endParaRPr lang="en-GB" sz="2800" dirty="0"/>
          </a:p>
          <a:p>
            <a:pPr algn="l"/>
            <a:r>
              <a:rPr lang="en-GB" sz="2800" dirty="0"/>
              <a:t>Rhyme means words that sound the same. They can be spelt differently. EG- me and sea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878D241-D5E7-4A54-B8F7-EE50F5CCFF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3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71"/>
    </mc:Choice>
    <mc:Fallback>
      <p:transition spd="slow" advTm="29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37DCF-7666-4812-A99A-F80517ABB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195" y="137076"/>
            <a:ext cx="4549609" cy="6499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40B64-D505-4D84-BD54-977BB8D9D7AB}"/>
              </a:ext>
            </a:extLst>
          </p:cNvPr>
          <p:cNvSpPr txBox="1"/>
          <p:nvPr/>
        </p:nvSpPr>
        <p:spPr>
          <a:xfrm>
            <a:off x="8975188" y="5613010"/>
            <a:ext cx="2968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to the poem or ask someone in your bubble to read it to you.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638DDB8-4D07-423F-AE48-05476674D9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6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502"/>
    </mc:Choice>
    <mc:Fallback>
      <p:transition spd="slow" advTm="44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7B2426-5C29-4E35-B792-23ED61785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275" y="619125"/>
            <a:ext cx="3933825" cy="56197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5522E6-8F47-48F9-B82C-0C7B6DD53D91}"/>
              </a:ext>
            </a:extLst>
          </p:cNvPr>
          <p:cNvCxnSpPr>
            <a:cxnSpLocks/>
          </p:cNvCxnSpPr>
          <p:nvPr/>
        </p:nvCxnSpPr>
        <p:spPr>
          <a:xfrm flipV="1">
            <a:off x="5758211" y="1109382"/>
            <a:ext cx="2030162" cy="205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F6B428-E9FC-46DA-BE84-2BC498C56044}"/>
              </a:ext>
            </a:extLst>
          </p:cNvPr>
          <p:cNvCxnSpPr>
            <a:cxnSpLocks/>
          </p:cNvCxnSpPr>
          <p:nvPr/>
        </p:nvCxnSpPr>
        <p:spPr>
          <a:xfrm flipV="1">
            <a:off x="5758211" y="1088756"/>
            <a:ext cx="2192160" cy="612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3F6A93-3BE7-428A-A0DF-510B5384C7EE}"/>
              </a:ext>
            </a:extLst>
          </p:cNvPr>
          <p:cNvSpPr txBox="1"/>
          <p:nvPr/>
        </p:nvSpPr>
        <p:spPr>
          <a:xfrm>
            <a:off x="7950371" y="394433"/>
            <a:ext cx="354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 and are rhyme. They sound the same when you say them.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C86B8-3574-478C-97EA-9F1AA528061E}"/>
              </a:ext>
            </a:extLst>
          </p:cNvPr>
          <p:cNvSpPr txBox="1"/>
          <p:nvPr/>
        </p:nvSpPr>
        <p:spPr>
          <a:xfrm>
            <a:off x="7788373" y="1794415"/>
            <a:ext cx="354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 and sky rhyme. They sound the same when you say them.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9E64F8-5F26-4F8D-B02E-8C8BB416EE53}"/>
              </a:ext>
            </a:extLst>
          </p:cNvPr>
          <p:cNvCxnSpPr>
            <a:cxnSpLocks/>
          </p:cNvCxnSpPr>
          <p:nvPr/>
        </p:nvCxnSpPr>
        <p:spPr>
          <a:xfrm>
            <a:off x="5715311" y="2047879"/>
            <a:ext cx="2073062" cy="63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9DB4F3-8545-4A26-BF2C-A4AD8A46795F}"/>
              </a:ext>
            </a:extLst>
          </p:cNvPr>
          <p:cNvCxnSpPr>
            <a:cxnSpLocks/>
          </p:cNvCxnSpPr>
          <p:nvPr/>
        </p:nvCxnSpPr>
        <p:spPr>
          <a:xfrm flipV="1">
            <a:off x="5758211" y="2155536"/>
            <a:ext cx="2010480" cy="299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E99874-F453-4C13-8E10-43C73A952A9A}"/>
              </a:ext>
            </a:extLst>
          </p:cNvPr>
          <p:cNvCxnSpPr>
            <a:cxnSpLocks/>
          </p:cNvCxnSpPr>
          <p:nvPr/>
        </p:nvCxnSpPr>
        <p:spPr>
          <a:xfrm flipH="1">
            <a:off x="1358814" y="1395182"/>
            <a:ext cx="1271845" cy="1474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BC1ED47-AF10-471D-84A5-481B975F1BAA}"/>
              </a:ext>
            </a:extLst>
          </p:cNvPr>
          <p:cNvCxnSpPr>
            <a:cxnSpLocks/>
          </p:cNvCxnSpPr>
          <p:nvPr/>
        </p:nvCxnSpPr>
        <p:spPr>
          <a:xfrm flipH="1" flipV="1">
            <a:off x="1358814" y="2869809"/>
            <a:ext cx="152506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3AC6998-5828-40CA-B74A-F27064D23494}"/>
              </a:ext>
            </a:extLst>
          </p:cNvPr>
          <p:cNvSpPr txBox="1"/>
          <p:nvPr/>
        </p:nvSpPr>
        <p:spPr>
          <a:xfrm>
            <a:off x="196947" y="2690336"/>
            <a:ext cx="1477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two verses are repeated. They are the same</a:t>
            </a:r>
          </a:p>
        </p:txBody>
      </p:sp>
      <p:pic>
        <p:nvPicPr>
          <p:cNvPr id="33" name="Audio 32">
            <a:hlinkClick r:id="" action="ppaction://media"/>
            <a:extLst>
              <a:ext uri="{FF2B5EF4-FFF2-40B4-BE49-F238E27FC236}">
                <a16:creationId xmlns:a16="http://schemas.microsoft.com/office/drawing/2014/main" id="{8BBC238D-BFC4-470B-BE35-30B402BEA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6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88"/>
    </mc:Choice>
    <mc:Fallback>
      <p:transition spd="slow" advTm="50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736824-0506-48AA-BC4F-7AF0B5818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625" y="56272"/>
            <a:ext cx="4346739" cy="655554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EAAC781-F323-468E-87E5-21B6B68ECA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5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10"/>
    </mc:Choice>
    <mc:Fallback>
      <p:transition spd="slow" advTm="23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0EC43-39C8-4C03-B767-B9204A688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185" y="151228"/>
            <a:ext cx="4346739" cy="6555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7385A8-F43E-4586-9C9F-16E2AAB758D0}"/>
              </a:ext>
            </a:extLst>
          </p:cNvPr>
          <p:cNvSpPr txBox="1"/>
          <p:nvPr/>
        </p:nvSpPr>
        <p:spPr>
          <a:xfrm>
            <a:off x="8975188" y="5613010"/>
            <a:ext cx="2968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to the poem or ask someone in your bubble to read it to you.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1D973C-39A5-47A6-B616-D3577B41143C}"/>
              </a:ext>
            </a:extLst>
          </p:cNvPr>
          <p:cNvCxnSpPr>
            <a:cxnSpLocks/>
          </p:cNvCxnSpPr>
          <p:nvPr/>
        </p:nvCxnSpPr>
        <p:spPr>
          <a:xfrm>
            <a:off x="5416062" y="1139483"/>
            <a:ext cx="2996418" cy="475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C50028-6122-4B8A-87CA-BAE4A06EB63E}"/>
              </a:ext>
            </a:extLst>
          </p:cNvPr>
          <p:cNvCxnSpPr/>
          <p:nvPr/>
        </p:nvCxnSpPr>
        <p:spPr>
          <a:xfrm>
            <a:off x="5416062" y="1615440"/>
            <a:ext cx="2996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A51254-1BAC-483D-9721-25657A3CF073}"/>
              </a:ext>
            </a:extLst>
          </p:cNvPr>
          <p:cNvCxnSpPr>
            <a:cxnSpLocks/>
          </p:cNvCxnSpPr>
          <p:nvPr/>
        </p:nvCxnSpPr>
        <p:spPr>
          <a:xfrm>
            <a:off x="5720862" y="1992923"/>
            <a:ext cx="2691618" cy="694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5E888D-FD7A-4AE0-8496-CDB7F0E076D4}"/>
              </a:ext>
            </a:extLst>
          </p:cNvPr>
          <p:cNvCxnSpPr>
            <a:cxnSpLocks/>
          </p:cNvCxnSpPr>
          <p:nvPr/>
        </p:nvCxnSpPr>
        <p:spPr>
          <a:xfrm>
            <a:off x="5720862" y="2440744"/>
            <a:ext cx="2691618" cy="246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110B60-C71B-4E01-B21F-F234CE9C445D}"/>
              </a:ext>
            </a:extLst>
          </p:cNvPr>
          <p:cNvSpPr txBox="1"/>
          <p:nvPr/>
        </p:nvSpPr>
        <p:spPr>
          <a:xfrm>
            <a:off x="8243668" y="886265"/>
            <a:ext cx="340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Wall and fall are spelt the same and sound the same. They rhyme.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24A2D-60C4-4FAE-A422-1C3A7D9DD665}"/>
              </a:ext>
            </a:extLst>
          </p:cNvPr>
          <p:cNvSpPr txBox="1"/>
          <p:nvPr/>
        </p:nvSpPr>
        <p:spPr>
          <a:xfrm>
            <a:off x="8365410" y="2280529"/>
            <a:ext cx="3404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Men and again are not spelt the same but they sound the same. They rhyme. 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C7E328AE-B270-4E18-AF8C-56E38FF27A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7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899"/>
    </mc:Choice>
    <mc:Fallback>
      <p:transition spd="slow" advTm="48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394BC1-46ED-49A5-9135-05AC1E574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006" y="392942"/>
            <a:ext cx="5753100" cy="43910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8C8770-B027-4A8E-B42E-00B7C123F375}"/>
              </a:ext>
            </a:extLst>
          </p:cNvPr>
          <p:cNvCxnSpPr/>
          <p:nvPr/>
        </p:nvCxnSpPr>
        <p:spPr>
          <a:xfrm>
            <a:off x="6358597" y="150524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48E7BB-7C2A-4909-8446-37C12747F9DD}"/>
              </a:ext>
            </a:extLst>
          </p:cNvPr>
          <p:cNvCxnSpPr/>
          <p:nvPr/>
        </p:nvCxnSpPr>
        <p:spPr>
          <a:xfrm>
            <a:off x="7610622" y="1617785"/>
            <a:ext cx="2011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084E6A-9BB1-46BA-AE13-89623996F74A}"/>
              </a:ext>
            </a:extLst>
          </p:cNvPr>
          <p:cNvCxnSpPr/>
          <p:nvPr/>
        </p:nvCxnSpPr>
        <p:spPr>
          <a:xfrm flipV="1">
            <a:off x="6850966" y="1617785"/>
            <a:ext cx="2771336" cy="42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D000ED-AA97-445E-B62A-811ACC452501}"/>
              </a:ext>
            </a:extLst>
          </p:cNvPr>
          <p:cNvCxnSpPr/>
          <p:nvPr/>
        </p:nvCxnSpPr>
        <p:spPr>
          <a:xfrm>
            <a:off x="7990449" y="2377440"/>
            <a:ext cx="1983545" cy="422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78A973-A94C-40F1-8C98-EB2BAD0D7C1F}"/>
              </a:ext>
            </a:extLst>
          </p:cNvPr>
          <p:cNvCxnSpPr/>
          <p:nvPr/>
        </p:nvCxnSpPr>
        <p:spPr>
          <a:xfrm>
            <a:off x="7441809" y="2588455"/>
            <a:ext cx="2363373" cy="21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4A8006-E4DB-44D7-AB18-2DDCBFF71ABE}"/>
              </a:ext>
            </a:extLst>
          </p:cNvPr>
          <p:cNvCxnSpPr>
            <a:cxnSpLocks/>
          </p:cNvCxnSpPr>
          <p:nvPr/>
        </p:nvCxnSpPr>
        <p:spPr>
          <a:xfrm flipH="1">
            <a:off x="1458058" y="1617785"/>
            <a:ext cx="759948" cy="42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FCEFAA-5171-47ED-BCC5-364B86A1C715}"/>
              </a:ext>
            </a:extLst>
          </p:cNvPr>
          <p:cNvCxnSpPr/>
          <p:nvPr/>
        </p:nvCxnSpPr>
        <p:spPr>
          <a:xfrm>
            <a:off x="1542464" y="2666781"/>
            <a:ext cx="872197" cy="840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654AAD-389F-42E4-B9AE-EEB2259E7DAC}"/>
              </a:ext>
            </a:extLst>
          </p:cNvPr>
          <p:cNvSpPr txBox="1"/>
          <p:nvPr/>
        </p:nvSpPr>
        <p:spPr>
          <a:xfrm>
            <a:off x="9312811" y="928468"/>
            <a:ext cx="236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Day and away rhyme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9862A9-B6C8-4C9E-B2AE-6AA9FDABCCE2}"/>
              </a:ext>
            </a:extLst>
          </p:cNvPr>
          <p:cNvSpPr txBox="1"/>
          <p:nvPr/>
        </p:nvSpPr>
        <p:spPr>
          <a:xfrm>
            <a:off x="9580099" y="2337977"/>
            <a:ext cx="236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Quack and back rhyme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484BCA-DFDA-49B3-A8D0-E1361998BAEA}"/>
              </a:ext>
            </a:extLst>
          </p:cNvPr>
          <p:cNvSpPr txBox="1"/>
          <p:nvPr/>
        </p:nvSpPr>
        <p:spPr>
          <a:xfrm>
            <a:off x="4104" y="1961222"/>
            <a:ext cx="1744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a pattern. Both verses are the same. Only the numbers change when one duck doesn’t come back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3FB48F-A392-4F6B-A8E4-08378181D53F}"/>
              </a:ext>
            </a:extLst>
          </p:cNvPr>
          <p:cNvSpPr txBox="1"/>
          <p:nvPr/>
        </p:nvSpPr>
        <p:spPr>
          <a:xfrm>
            <a:off x="6414867" y="5408645"/>
            <a:ext cx="5134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to the poem or ask an adult to read it to you. I have put the full poem on the next slide. </a:t>
            </a:r>
          </a:p>
          <a:p>
            <a:r>
              <a:rPr lang="en-GB" dirty="0"/>
              <a:t>You might already know these rhymes from when you were younger and be able to say them yourself. </a:t>
            </a:r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71577556-C180-4BDC-9A4A-E9E3C2B795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286"/>
    </mc:Choice>
    <mc:Fallback>
      <p:transition spd="slow" advTm="72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6AD67-81F3-4AFB-B857-1DDFA3805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818" y="147781"/>
            <a:ext cx="4417255" cy="66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5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B336A7-4D13-4D43-83C3-97261CBA2C22}"/>
              </a:ext>
            </a:extLst>
          </p:cNvPr>
          <p:cNvSpPr txBox="1"/>
          <p:nvPr/>
        </p:nvSpPr>
        <p:spPr>
          <a:xfrm>
            <a:off x="450166" y="309489"/>
            <a:ext cx="9636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Task:</a:t>
            </a:r>
          </a:p>
          <a:p>
            <a:r>
              <a:rPr lang="en-GB" dirty="0"/>
              <a:t>Listen to the poem being read on the PowerPoint or ask someone in your bubble to read it. </a:t>
            </a:r>
          </a:p>
          <a:p>
            <a:endParaRPr lang="en-GB" dirty="0"/>
          </a:p>
          <a:p>
            <a:r>
              <a:rPr lang="en-GB" dirty="0"/>
              <a:t>Can you join in with the poem?</a:t>
            </a:r>
          </a:p>
          <a:p>
            <a:endParaRPr lang="en-GB" dirty="0"/>
          </a:p>
          <a:p>
            <a:r>
              <a:rPr lang="en-GB" dirty="0"/>
              <a:t>Can you find the words that rhyme?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3569365-BDCE-42FB-A579-98E002482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7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78"/>
    </mc:Choice>
    <mc:Fallback>
      <p:transition spd="slow" advTm="21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246</Words>
  <Application>Microsoft Office PowerPoint</Application>
  <PresentationFormat>Widescreen</PresentationFormat>
  <Paragraphs>24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lawson</dc:creator>
  <cp:lastModifiedBy>nicola lawson</cp:lastModifiedBy>
  <cp:revision>4</cp:revision>
  <dcterms:created xsi:type="dcterms:W3CDTF">2021-01-14T10:43:16Z</dcterms:created>
  <dcterms:modified xsi:type="dcterms:W3CDTF">2021-01-14T11:21:39Z</dcterms:modified>
</cp:coreProperties>
</file>