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nroy, Bekki"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9" autoAdjust="0"/>
    <p:restoredTop sz="94660"/>
  </p:normalViewPr>
  <p:slideViewPr>
    <p:cSldViewPr snapToGrid="0">
      <p:cViewPr varScale="1">
        <p:scale>
          <a:sx n="72" d="100"/>
          <a:sy n="72" d="100"/>
        </p:scale>
        <p:origin x="4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78E0B59-8055-4D10-A32D-536023D4F8B1}"/>
              </a:ext>
            </a:extLst>
          </p:cNvPr>
          <p:cNvSpPr>
            <a:spLocks noGrp="1"/>
          </p:cNvSpPr>
          <p:nvPr>
            <p:ph type="dt" sz="half" idx="10"/>
          </p:nvPr>
        </p:nvSpPr>
        <p:spPr/>
        <p:txBody>
          <a:bodyPr/>
          <a:lstStyle>
            <a:lvl1pPr>
              <a:defRPr/>
            </a:lvl1pPr>
          </a:lstStyle>
          <a:p>
            <a:pPr>
              <a:defRPr/>
            </a:pPr>
            <a:fld id="{69B3A846-02F2-4C2B-A6A9-D4F3946CC6D8}" type="datetimeFigureOut">
              <a:rPr lang="en-GB"/>
              <a:pPr>
                <a:defRPr/>
              </a:pPr>
              <a:t>12/01/2021</a:t>
            </a:fld>
            <a:endParaRPr lang="en-GB"/>
          </a:p>
        </p:txBody>
      </p:sp>
      <p:sp>
        <p:nvSpPr>
          <p:cNvPr id="5" name="Footer Placeholder 4">
            <a:extLst>
              <a:ext uri="{FF2B5EF4-FFF2-40B4-BE49-F238E27FC236}">
                <a16:creationId xmlns:a16="http://schemas.microsoft.com/office/drawing/2014/main" id="{82DE591F-6B4B-479E-A01A-F24E7CA3FC71}"/>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DA825C4-0539-43A7-8E1C-8E92BC205E70}"/>
              </a:ext>
            </a:extLst>
          </p:cNvPr>
          <p:cNvSpPr>
            <a:spLocks noGrp="1"/>
          </p:cNvSpPr>
          <p:nvPr>
            <p:ph type="sldNum" sz="quarter" idx="12"/>
          </p:nvPr>
        </p:nvSpPr>
        <p:spPr/>
        <p:txBody>
          <a:bodyPr/>
          <a:lstStyle>
            <a:lvl1pPr>
              <a:defRPr/>
            </a:lvl1pPr>
          </a:lstStyle>
          <a:p>
            <a:fld id="{76C59F8D-3C51-4272-A3EB-A7D72E8B0858}" type="slidenum">
              <a:rPr lang="en-GB" altLang="en-US"/>
              <a:pPr/>
              <a:t>‹#›</a:t>
            </a:fld>
            <a:endParaRPr lang="en-GB" altLang="en-US"/>
          </a:p>
        </p:txBody>
      </p:sp>
    </p:spTree>
    <p:extLst>
      <p:ext uri="{BB962C8B-B14F-4D97-AF65-F5344CB8AC3E}">
        <p14:creationId xmlns:p14="http://schemas.microsoft.com/office/powerpoint/2010/main" val="1353241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381032-68A8-4DC8-95B1-DAD87AC4A053}"/>
              </a:ext>
            </a:extLst>
          </p:cNvPr>
          <p:cNvSpPr>
            <a:spLocks noGrp="1"/>
          </p:cNvSpPr>
          <p:nvPr>
            <p:ph type="dt" sz="half" idx="10"/>
          </p:nvPr>
        </p:nvSpPr>
        <p:spPr/>
        <p:txBody>
          <a:bodyPr/>
          <a:lstStyle>
            <a:lvl1pPr>
              <a:defRPr/>
            </a:lvl1pPr>
          </a:lstStyle>
          <a:p>
            <a:pPr>
              <a:defRPr/>
            </a:pPr>
            <a:fld id="{02A077BE-82E5-4545-AEAB-1E59B2EE788C}" type="datetimeFigureOut">
              <a:rPr lang="en-GB"/>
              <a:pPr>
                <a:defRPr/>
              </a:pPr>
              <a:t>12/01/2021</a:t>
            </a:fld>
            <a:endParaRPr lang="en-GB"/>
          </a:p>
        </p:txBody>
      </p:sp>
      <p:sp>
        <p:nvSpPr>
          <p:cNvPr id="5" name="Footer Placeholder 4">
            <a:extLst>
              <a:ext uri="{FF2B5EF4-FFF2-40B4-BE49-F238E27FC236}">
                <a16:creationId xmlns:a16="http://schemas.microsoft.com/office/drawing/2014/main" id="{46561726-2E64-470F-8C0F-B99C97F9BCF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1F2EBAE-BDB3-4FEE-AF42-659EA4B86002}"/>
              </a:ext>
            </a:extLst>
          </p:cNvPr>
          <p:cNvSpPr>
            <a:spLocks noGrp="1"/>
          </p:cNvSpPr>
          <p:nvPr>
            <p:ph type="sldNum" sz="quarter" idx="12"/>
          </p:nvPr>
        </p:nvSpPr>
        <p:spPr/>
        <p:txBody>
          <a:bodyPr/>
          <a:lstStyle>
            <a:lvl1pPr>
              <a:defRPr/>
            </a:lvl1pPr>
          </a:lstStyle>
          <a:p>
            <a:fld id="{5AF8CD56-5E30-414D-A184-F8067F0068BD}" type="slidenum">
              <a:rPr lang="en-GB" altLang="en-US"/>
              <a:pPr/>
              <a:t>‹#›</a:t>
            </a:fld>
            <a:endParaRPr lang="en-GB" altLang="en-US"/>
          </a:p>
        </p:txBody>
      </p:sp>
    </p:spTree>
    <p:extLst>
      <p:ext uri="{BB962C8B-B14F-4D97-AF65-F5344CB8AC3E}">
        <p14:creationId xmlns:p14="http://schemas.microsoft.com/office/powerpoint/2010/main" val="782037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A5ABA24-ED21-43B2-BBF7-F3F90B42AABD}"/>
              </a:ext>
            </a:extLst>
          </p:cNvPr>
          <p:cNvSpPr>
            <a:spLocks noGrp="1"/>
          </p:cNvSpPr>
          <p:nvPr>
            <p:ph type="dt" sz="half" idx="10"/>
          </p:nvPr>
        </p:nvSpPr>
        <p:spPr/>
        <p:txBody>
          <a:bodyPr/>
          <a:lstStyle>
            <a:lvl1pPr>
              <a:defRPr/>
            </a:lvl1pPr>
          </a:lstStyle>
          <a:p>
            <a:pPr>
              <a:defRPr/>
            </a:pPr>
            <a:fld id="{2C8182B3-DA84-43E1-8122-EDD7CDB558A7}" type="datetimeFigureOut">
              <a:rPr lang="en-GB"/>
              <a:pPr>
                <a:defRPr/>
              </a:pPr>
              <a:t>12/01/2021</a:t>
            </a:fld>
            <a:endParaRPr lang="en-GB"/>
          </a:p>
        </p:txBody>
      </p:sp>
      <p:sp>
        <p:nvSpPr>
          <p:cNvPr id="5" name="Footer Placeholder 4">
            <a:extLst>
              <a:ext uri="{FF2B5EF4-FFF2-40B4-BE49-F238E27FC236}">
                <a16:creationId xmlns:a16="http://schemas.microsoft.com/office/drawing/2014/main" id="{7A05A414-2E5B-4AC5-9B61-5A8A070C9CB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4C39FD9-CE46-4539-A698-353B795ABBAD}"/>
              </a:ext>
            </a:extLst>
          </p:cNvPr>
          <p:cNvSpPr>
            <a:spLocks noGrp="1"/>
          </p:cNvSpPr>
          <p:nvPr>
            <p:ph type="sldNum" sz="quarter" idx="12"/>
          </p:nvPr>
        </p:nvSpPr>
        <p:spPr/>
        <p:txBody>
          <a:bodyPr/>
          <a:lstStyle>
            <a:lvl1pPr>
              <a:defRPr/>
            </a:lvl1pPr>
          </a:lstStyle>
          <a:p>
            <a:fld id="{1E8698BB-3CD6-4862-8227-BF03C0B36ECC}" type="slidenum">
              <a:rPr lang="en-GB" altLang="en-US"/>
              <a:pPr/>
              <a:t>‹#›</a:t>
            </a:fld>
            <a:endParaRPr lang="en-GB" altLang="en-US"/>
          </a:p>
        </p:txBody>
      </p:sp>
    </p:spTree>
    <p:extLst>
      <p:ext uri="{BB962C8B-B14F-4D97-AF65-F5344CB8AC3E}">
        <p14:creationId xmlns:p14="http://schemas.microsoft.com/office/powerpoint/2010/main" val="584977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339B0E-F5C0-4D3D-80C1-221630F9EF67}"/>
              </a:ext>
            </a:extLst>
          </p:cNvPr>
          <p:cNvSpPr>
            <a:spLocks noGrp="1"/>
          </p:cNvSpPr>
          <p:nvPr>
            <p:ph type="dt" sz="half" idx="10"/>
          </p:nvPr>
        </p:nvSpPr>
        <p:spPr/>
        <p:txBody>
          <a:bodyPr/>
          <a:lstStyle>
            <a:lvl1pPr>
              <a:defRPr/>
            </a:lvl1pPr>
          </a:lstStyle>
          <a:p>
            <a:pPr>
              <a:defRPr/>
            </a:pPr>
            <a:fld id="{A6A0438A-D1EC-4458-BBDD-85433F2C9F8C}" type="datetimeFigureOut">
              <a:rPr lang="en-GB"/>
              <a:pPr>
                <a:defRPr/>
              </a:pPr>
              <a:t>12/01/2021</a:t>
            </a:fld>
            <a:endParaRPr lang="en-GB"/>
          </a:p>
        </p:txBody>
      </p:sp>
      <p:sp>
        <p:nvSpPr>
          <p:cNvPr id="5" name="Footer Placeholder 4">
            <a:extLst>
              <a:ext uri="{FF2B5EF4-FFF2-40B4-BE49-F238E27FC236}">
                <a16:creationId xmlns:a16="http://schemas.microsoft.com/office/drawing/2014/main" id="{FC1678BD-EF0B-49C0-8905-0931302A5976}"/>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7C43540-620B-40C2-80F0-58C2D0E45403}"/>
              </a:ext>
            </a:extLst>
          </p:cNvPr>
          <p:cNvSpPr>
            <a:spLocks noGrp="1"/>
          </p:cNvSpPr>
          <p:nvPr>
            <p:ph type="sldNum" sz="quarter" idx="12"/>
          </p:nvPr>
        </p:nvSpPr>
        <p:spPr/>
        <p:txBody>
          <a:bodyPr/>
          <a:lstStyle>
            <a:lvl1pPr>
              <a:defRPr/>
            </a:lvl1pPr>
          </a:lstStyle>
          <a:p>
            <a:fld id="{798D7115-D871-4D32-8859-2043A07CE9B9}" type="slidenum">
              <a:rPr lang="en-GB" altLang="en-US"/>
              <a:pPr/>
              <a:t>‹#›</a:t>
            </a:fld>
            <a:endParaRPr lang="en-GB" altLang="en-US"/>
          </a:p>
        </p:txBody>
      </p:sp>
    </p:spTree>
    <p:extLst>
      <p:ext uri="{BB962C8B-B14F-4D97-AF65-F5344CB8AC3E}">
        <p14:creationId xmlns:p14="http://schemas.microsoft.com/office/powerpoint/2010/main" val="3747120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FDF66E4-9DD2-4A99-8551-E77183F0609D}"/>
              </a:ext>
            </a:extLst>
          </p:cNvPr>
          <p:cNvSpPr>
            <a:spLocks noGrp="1"/>
          </p:cNvSpPr>
          <p:nvPr>
            <p:ph type="dt" sz="half" idx="10"/>
          </p:nvPr>
        </p:nvSpPr>
        <p:spPr/>
        <p:txBody>
          <a:bodyPr/>
          <a:lstStyle>
            <a:lvl1pPr>
              <a:defRPr/>
            </a:lvl1pPr>
          </a:lstStyle>
          <a:p>
            <a:pPr>
              <a:defRPr/>
            </a:pPr>
            <a:fld id="{F13B460E-C1F5-4A61-A019-477E7E6D292C}" type="datetimeFigureOut">
              <a:rPr lang="en-GB"/>
              <a:pPr>
                <a:defRPr/>
              </a:pPr>
              <a:t>12/01/2021</a:t>
            </a:fld>
            <a:endParaRPr lang="en-GB"/>
          </a:p>
        </p:txBody>
      </p:sp>
      <p:sp>
        <p:nvSpPr>
          <p:cNvPr id="5" name="Footer Placeholder 4">
            <a:extLst>
              <a:ext uri="{FF2B5EF4-FFF2-40B4-BE49-F238E27FC236}">
                <a16:creationId xmlns:a16="http://schemas.microsoft.com/office/drawing/2014/main" id="{D31758A1-B35D-4C65-9327-390EDCE5903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54FEB77-C967-4D9E-9F4F-7015CC98F017}"/>
              </a:ext>
            </a:extLst>
          </p:cNvPr>
          <p:cNvSpPr>
            <a:spLocks noGrp="1"/>
          </p:cNvSpPr>
          <p:nvPr>
            <p:ph type="sldNum" sz="quarter" idx="12"/>
          </p:nvPr>
        </p:nvSpPr>
        <p:spPr/>
        <p:txBody>
          <a:bodyPr/>
          <a:lstStyle>
            <a:lvl1pPr>
              <a:defRPr/>
            </a:lvl1pPr>
          </a:lstStyle>
          <a:p>
            <a:fld id="{BCF508A3-C623-4785-89C8-B967BE5175A8}" type="slidenum">
              <a:rPr lang="en-GB" altLang="en-US"/>
              <a:pPr/>
              <a:t>‹#›</a:t>
            </a:fld>
            <a:endParaRPr lang="en-GB" altLang="en-US"/>
          </a:p>
        </p:txBody>
      </p:sp>
    </p:spTree>
    <p:extLst>
      <p:ext uri="{BB962C8B-B14F-4D97-AF65-F5344CB8AC3E}">
        <p14:creationId xmlns:p14="http://schemas.microsoft.com/office/powerpoint/2010/main" val="2367629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852DD7C3-BED0-4D79-A2C0-709DD8841998}"/>
              </a:ext>
            </a:extLst>
          </p:cNvPr>
          <p:cNvSpPr>
            <a:spLocks noGrp="1"/>
          </p:cNvSpPr>
          <p:nvPr>
            <p:ph type="dt" sz="half" idx="10"/>
          </p:nvPr>
        </p:nvSpPr>
        <p:spPr/>
        <p:txBody>
          <a:bodyPr/>
          <a:lstStyle>
            <a:lvl1pPr>
              <a:defRPr/>
            </a:lvl1pPr>
          </a:lstStyle>
          <a:p>
            <a:pPr>
              <a:defRPr/>
            </a:pPr>
            <a:fld id="{0807F7E5-DA3C-49AA-99E1-3A878D5BDA63}" type="datetimeFigureOut">
              <a:rPr lang="en-GB"/>
              <a:pPr>
                <a:defRPr/>
              </a:pPr>
              <a:t>12/01/2021</a:t>
            </a:fld>
            <a:endParaRPr lang="en-GB"/>
          </a:p>
        </p:txBody>
      </p:sp>
      <p:sp>
        <p:nvSpPr>
          <p:cNvPr id="6" name="Footer Placeholder 4">
            <a:extLst>
              <a:ext uri="{FF2B5EF4-FFF2-40B4-BE49-F238E27FC236}">
                <a16:creationId xmlns:a16="http://schemas.microsoft.com/office/drawing/2014/main" id="{A438A9D8-5221-406D-B5A5-DB6F6B569AAB}"/>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6616A43D-5947-43F5-A219-69494BDCAAF4}"/>
              </a:ext>
            </a:extLst>
          </p:cNvPr>
          <p:cNvSpPr>
            <a:spLocks noGrp="1"/>
          </p:cNvSpPr>
          <p:nvPr>
            <p:ph type="sldNum" sz="quarter" idx="12"/>
          </p:nvPr>
        </p:nvSpPr>
        <p:spPr/>
        <p:txBody>
          <a:bodyPr/>
          <a:lstStyle>
            <a:lvl1pPr>
              <a:defRPr/>
            </a:lvl1pPr>
          </a:lstStyle>
          <a:p>
            <a:fld id="{0C5E8C88-77D0-432C-A996-6082AE17520B}" type="slidenum">
              <a:rPr lang="en-GB" altLang="en-US"/>
              <a:pPr/>
              <a:t>‹#›</a:t>
            </a:fld>
            <a:endParaRPr lang="en-GB" altLang="en-US"/>
          </a:p>
        </p:txBody>
      </p:sp>
    </p:spTree>
    <p:extLst>
      <p:ext uri="{BB962C8B-B14F-4D97-AF65-F5344CB8AC3E}">
        <p14:creationId xmlns:p14="http://schemas.microsoft.com/office/powerpoint/2010/main" val="3115353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6F197511-E1B6-4368-9BBC-C8C2FCA9B75F}"/>
              </a:ext>
            </a:extLst>
          </p:cNvPr>
          <p:cNvSpPr>
            <a:spLocks noGrp="1"/>
          </p:cNvSpPr>
          <p:nvPr>
            <p:ph type="dt" sz="half" idx="10"/>
          </p:nvPr>
        </p:nvSpPr>
        <p:spPr/>
        <p:txBody>
          <a:bodyPr/>
          <a:lstStyle>
            <a:lvl1pPr>
              <a:defRPr/>
            </a:lvl1pPr>
          </a:lstStyle>
          <a:p>
            <a:pPr>
              <a:defRPr/>
            </a:pPr>
            <a:fld id="{F7E1704F-849B-4C8B-B17E-FFE260DB4042}" type="datetimeFigureOut">
              <a:rPr lang="en-GB"/>
              <a:pPr>
                <a:defRPr/>
              </a:pPr>
              <a:t>12/01/2021</a:t>
            </a:fld>
            <a:endParaRPr lang="en-GB"/>
          </a:p>
        </p:txBody>
      </p:sp>
      <p:sp>
        <p:nvSpPr>
          <p:cNvPr id="8" name="Footer Placeholder 4">
            <a:extLst>
              <a:ext uri="{FF2B5EF4-FFF2-40B4-BE49-F238E27FC236}">
                <a16:creationId xmlns:a16="http://schemas.microsoft.com/office/drawing/2014/main" id="{A8E2AD94-7BF4-4F05-922F-2F12BCC2E9FF}"/>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1424C7C6-BE91-4D8E-A3B2-2D45EFC4B882}"/>
              </a:ext>
            </a:extLst>
          </p:cNvPr>
          <p:cNvSpPr>
            <a:spLocks noGrp="1"/>
          </p:cNvSpPr>
          <p:nvPr>
            <p:ph type="sldNum" sz="quarter" idx="12"/>
          </p:nvPr>
        </p:nvSpPr>
        <p:spPr/>
        <p:txBody>
          <a:bodyPr/>
          <a:lstStyle>
            <a:lvl1pPr>
              <a:defRPr/>
            </a:lvl1pPr>
          </a:lstStyle>
          <a:p>
            <a:fld id="{228A1F8B-F45C-42F9-BD1E-CF6B88FDB912}" type="slidenum">
              <a:rPr lang="en-GB" altLang="en-US"/>
              <a:pPr/>
              <a:t>‹#›</a:t>
            </a:fld>
            <a:endParaRPr lang="en-GB" altLang="en-US"/>
          </a:p>
        </p:txBody>
      </p:sp>
    </p:spTree>
    <p:extLst>
      <p:ext uri="{BB962C8B-B14F-4D97-AF65-F5344CB8AC3E}">
        <p14:creationId xmlns:p14="http://schemas.microsoft.com/office/powerpoint/2010/main" val="1384283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92A6C7A1-C54E-47FA-BFEA-16F6012186E5}"/>
              </a:ext>
            </a:extLst>
          </p:cNvPr>
          <p:cNvSpPr>
            <a:spLocks noGrp="1"/>
          </p:cNvSpPr>
          <p:nvPr>
            <p:ph type="dt" sz="half" idx="10"/>
          </p:nvPr>
        </p:nvSpPr>
        <p:spPr/>
        <p:txBody>
          <a:bodyPr/>
          <a:lstStyle>
            <a:lvl1pPr>
              <a:defRPr/>
            </a:lvl1pPr>
          </a:lstStyle>
          <a:p>
            <a:pPr>
              <a:defRPr/>
            </a:pPr>
            <a:fld id="{248549A5-D4F8-44C1-B396-A01453682D71}" type="datetimeFigureOut">
              <a:rPr lang="en-GB"/>
              <a:pPr>
                <a:defRPr/>
              </a:pPr>
              <a:t>12/01/2021</a:t>
            </a:fld>
            <a:endParaRPr lang="en-GB"/>
          </a:p>
        </p:txBody>
      </p:sp>
      <p:sp>
        <p:nvSpPr>
          <p:cNvPr id="4" name="Footer Placeholder 4">
            <a:extLst>
              <a:ext uri="{FF2B5EF4-FFF2-40B4-BE49-F238E27FC236}">
                <a16:creationId xmlns:a16="http://schemas.microsoft.com/office/drawing/2014/main" id="{32697D99-FF96-405F-B38C-B3E52E5BE53A}"/>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7DE8F7C9-4B8E-4F84-BFEA-51283AFA904E}"/>
              </a:ext>
            </a:extLst>
          </p:cNvPr>
          <p:cNvSpPr>
            <a:spLocks noGrp="1"/>
          </p:cNvSpPr>
          <p:nvPr>
            <p:ph type="sldNum" sz="quarter" idx="12"/>
          </p:nvPr>
        </p:nvSpPr>
        <p:spPr/>
        <p:txBody>
          <a:bodyPr/>
          <a:lstStyle>
            <a:lvl1pPr>
              <a:defRPr/>
            </a:lvl1pPr>
          </a:lstStyle>
          <a:p>
            <a:fld id="{A0DE9C78-EAD1-40E6-AA74-DBEE39E82154}" type="slidenum">
              <a:rPr lang="en-GB" altLang="en-US"/>
              <a:pPr/>
              <a:t>‹#›</a:t>
            </a:fld>
            <a:endParaRPr lang="en-GB" altLang="en-US"/>
          </a:p>
        </p:txBody>
      </p:sp>
    </p:spTree>
    <p:extLst>
      <p:ext uri="{BB962C8B-B14F-4D97-AF65-F5344CB8AC3E}">
        <p14:creationId xmlns:p14="http://schemas.microsoft.com/office/powerpoint/2010/main" val="1667448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914CA16-4F0D-49DB-812C-F834791C91F0}"/>
              </a:ext>
            </a:extLst>
          </p:cNvPr>
          <p:cNvSpPr>
            <a:spLocks noGrp="1"/>
          </p:cNvSpPr>
          <p:nvPr>
            <p:ph type="dt" sz="half" idx="10"/>
          </p:nvPr>
        </p:nvSpPr>
        <p:spPr/>
        <p:txBody>
          <a:bodyPr/>
          <a:lstStyle>
            <a:lvl1pPr>
              <a:defRPr/>
            </a:lvl1pPr>
          </a:lstStyle>
          <a:p>
            <a:pPr>
              <a:defRPr/>
            </a:pPr>
            <a:fld id="{D748C40F-E682-4E5F-B202-99F0B2F216C0}" type="datetimeFigureOut">
              <a:rPr lang="en-GB"/>
              <a:pPr>
                <a:defRPr/>
              </a:pPr>
              <a:t>12/01/2021</a:t>
            </a:fld>
            <a:endParaRPr lang="en-GB"/>
          </a:p>
        </p:txBody>
      </p:sp>
      <p:sp>
        <p:nvSpPr>
          <p:cNvPr id="3" name="Footer Placeholder 4">
            <a:extLst>
              <a:ext uri="{FF2B5EF4-FFF2-40B4-BE49-F238E27FC236}">
                <a16:creationId xmlns:a16="http://schemas.microsoft.com/office/drawing/2014/main" id="{3C858966-158A-4D00-BA12-AA8380BD25B3}"/>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4F3EC329-9514-41CA-A612-9429FEB070B9}"/>
              </a:ext>
            </a:extLst>
          </p:cNvPr>
          <p:cNvSpPr>
            <a:spLocks noGrp="1"/>
          </p:cNvSpPr>
          <p:nvPr>
            <p:ph type="sldNum" sz="quarter" idx="12"/>
          </p:nvPr>
        </p:nvSpPr>
        <p:spPr/>
        <p:txBody>
          <a:bodyPr/>
          <a:lstStyle>
            <a:lvl1pPr>
              <a:defRPr/>
            </a:lvl1pPr>
          </a:lstStyle>
          <a:p>
            <a:fld id="{3004B5DE-AE22-42C2-8976-BE61FA133497}" type="slidenum">
              <a:rPr lang="en-GB" altLang="en-US"/>
              <a:pPr/>
              <a:t>‹#›</a:t>
            </a:fld>
            <a:endParaRPr lang="en-GB" altLang="en-US"/>
          </a:p>
        </p:txBody>
      </p:sp>
    </p:spTree>
    <p:extLst>
      <p:ext uri="{BB962C8B-B14F-4D97-AF65-F5344CB8AC3E}">
        <p14:creationId xmlns:p14="http://schemas.microsoft.com/office/powerpoint/2010/main" val="3040906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B775C6A3-8B63-4D4E-83D6-1A4AAE20ADA3}"/>
              </a:ext>
            </a:extLst>
          </p:cNvPr>
          <p:cNvSpPr>
            <a:spLocks noGrp="1"/>
          </p:cNvSpPr>
          <p:nvPr>
            <p:ph type="dt" sz="half" idx="10"/>
          </p:nvPr>
        </p:nvSpPr>
        <p:spPr/>
        <p:txBody>
          <a:bodyPr/>
          <a:lstStyle>
            <a:lvl1pPr>
              <a:defRPr/>
            </a:lvl1pPr>
          </a:lstStyle>
          <a:p>
            <a:pPr>
              <a:defRPr/>
            </a:pPr>
            <a:fld id="{98FED641-0D1B-4DA7-8C41-38FCAB43D22A}" type="datetimeFigureOut">
              <a:rPr lang="en-GB"/>
              <a:pPr>
                <a:defRPr/>
              </a:pPr>
              <a:t>12/01/2021</a:t>
            </a:fld>
            <a:endParaRPr lang="en-GB"/>
          </a:p>
        </p:txBody>
      </p:sp>
      <p:sp>
        <p:nvSpPr>
          <p:cNvPr id="6" name="Footer Placeholder 4">
            <a:extLst>
              <a:ext uri="{FF2B5EF4-FFF2-40B4-BE49-F238E27FC236}">
                <a16:creationId xmlns:a16="http://schemas.microsoft.com/office/drawing/2014/main" id="{C37C2D18-A353-4AF5-B9CA-D31DC53B27FA}"/>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0F6F48E3-AA2C-47C5-88BA-0DD2E413CC41}"/>
              </a:ext>
            </a:extLst>
          </p:cNvPr>
          <p:cNvSpPr>
            <a:spLocks noGrp="1"/>
          </p:cNvSpPr>
          <p:nvPr>
            <p:ph type="sldNum" sz="quarter" idx="12"/>
          </p:nvPr>
        </p:nvSpPr>
        <p:spPr/>
        <p:txBody>
          <a:bodyPr/>
          <a:lstStyle>
            <a:lvl1pPr>
              <a:defRPr/>
            </a:lvl1pPr>
          </a:lstStyle>
          <a:p>
            <a:fld id="{501020E9-E1AD-42A1-8343-C19D7B1B23F7}" type="slidenum">
              <a:rPr lang="en-GB" altLang="en-US"/>
              <a:pPr/>
              <a:t>‹#›</a:t>
            </a:fld>
            <a:endParaRPr lang="en-GB" altLang="en-US"/>
          </a:p>
        </p:txBody>
      </p:sp>
    </p:spTree>
    <p:extLst>
      <p:ext uri="{BB962C8B-B14F-4D97-AF65-F5344CB8AC3E}">
        <p14:creationId xmlns:p14="http://schemas.microsoft.com/office/powerpoint/2010/main" val="150820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867484E9-C837-4CB7-84DD-FDDB5E72C01A}"/>
              </a:ext>
            </a:extLst>
          </p:cNvPr>
          <p:cNvSpPr>
            <a:spLocks noGrp="1"/>
          </p:cNvSpPr>
          <p:nvPr>
            <p:ph type="dt" sz="half" idx="10"/>
          </p:nvPr>
        </p:nvSpPr>
        <p:spPr/>
        <p:txBody>
          <a:bodyPr/>
          <a:lstStyle>
            <a:lvl1pPr>
              <a:defRPr/>
            </a:lvl1pPr>
          </a:lstStyle>
          <a:p>
            <a:pPr>
              <a:defRPr/>
            </a:pPr>
            <a:fld id="{C163DB2F-D700-4C2B-A924-69F8F4393EC0}" type="datetimeFigureOut">
              <a:rPr lang="en-GB"/>
              <a:pPr>
                <a:defRPr/>
              </a:pPr>
              <a:t>12/01/2021</a:t>
            </a:fld>
            <a:endParaRPr lang="en-GB"/>
          </a:p>
        </p:txBody>
      </p:sp>
      <p:sp>
        <p:nvSpPr>
          <p:cNvPr id="6" name="Footer Placeholder 4">
            <a:extLst>
              <a:ext uri="{FF2B5EF4-FFF2-40B4-BE49-F238E27FC236}">
                <a16:creationId xmlns:a16="http://schemas.microsoft.com/office/drawing/2014/main" id="{25DF2FF1-661D-4AA0-86CE-9858566B3D5B}"/>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CE4108E0-9731-42D6-A27C-14B2A34F5D54}"/>
              </a:ext>
            </a:extLst>
          </p:cNvPr>
          <p:cNvSpPr>
            <a:spLocks noGrp="1"/>
          </p:cNvSpPr>
          <p:nvPr>
            <p:ph type="sldNum" sz="quarter" idx="12"/>
          </p:nvPr>
        </p:nvSpPr>
        <p:spPr/>
        <p:txBody>
          <a:bodyPr/>
          <a:lstStyle>
            <a:lvl1pPr>
              <a:defRPr/>
            </a:lvl1pPr>
          </a:lstStyle>
          <a:p>
            <a:fld id="{34308936-C179-4590-94C0-D2688E015EFC}" type="slidenum">
              <a:rPr lang="en-GB" altLang="en-US"/>
              <a:pPr/>
              <a:t>‹#›</a:t>
            </a:fld>
            <a:endParaRPr lang="en-GB" altLang="en-US"/>
          </a:p>
        </p:txBody>
      </p:sp>
    </p:spTree>
    <p:extLst>
      <p:ext uri="{BB962C8B-B14F-4D97-AF65-F5344CB8AC3E}">
        <p14:creationId xmlns:p14="http://schemas.microsoft.com/office/powerpoint/2010/main" val="3584110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A538E09-45C2-47E4-9E9C-25A035582543}"/>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EEC4B0EB-C64D-4DA5-B72E-C45377F148DB}"/>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4E3AFCBF-F276-44B1-AA03-DFC7EAC0EC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9B6A9422-E468-450A-82D7-15E3B738F13B}" type="datetimeFigureOut">
              <a:rPr lang="en-GB"/>
              <a:pPr>
                <a:defRPr/>
              </a:pPr>
              <a:t>12/01/2021</a:t>
            </a:fld>
            <a:endParaRPr lang="en-GB"/>
          </a:p>
        </p:txBody>
      </p:sp>
      <p:sp>
        <p:nvSpPr>
          <p:cNvPr id="5" name="Footer Placeholder 4">
            <a:extLst>
              <a:ext uri="{FF2B5EF4-FFF2-40B4-BE49-F238E27FC236}">
                <a16:creationId xmlns:a16="http://schemas.microsoft.com/office/drawing/2014/main" id="{189553C6-6AF2-45D9-A63C-933ABA8256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E1E1A53D-BF4D-4BA2-AA09-0E6417ADE256}"/>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4047F674-5EF5-4E4B-9733-1E7D76970731}"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ubtitle 2">
            <a:extLst>
              <a:ext uri="{FF2B5EF4-FFF2-40B4-BE49-F238E27FC236}">
                <a16:creationId xmlns:a16="http://schemas.microsoft.com/office/drawing/2014/main" id="{D3346323-0241-4AEA-8151-41B59035748A}"/>
              </a:ext>
            </a:extLst>
          </p:cNvPr>
          <p:cNvSpPr>
            <a:spLocks noGrp="1"/>
          </p:cNvSpPr>
          <p:nvPr>
            <p:ph type="subTitle" idx="1"/>
          </p:nvPr>
        </p:nvSpPr>
        <p:spPr>
          <a:xfrm>
            <a:off x="825500" y="1430338"/>
            <a:ext cx="10287000" cy="3687762"/>
          </a:xfrm>
        </p:spPr>
        <p:txBody>
          <a:bodyPr/>
          <a:lstStyle/>
          <a:p>
            <a:pPr algn="l" eaLnBrk="1" hangingPunct="1"/>
            <a:endParaRPr lang="en-GB" altLang="en-US" dirty="0"/>
          </a:p>
          <a:p>
            <a:pPr eaLnBrk="1" hangingPunct="1"/>
            <a:endParaRPr lang="en-GB" altLang="en-US" sz="5400" u="sng" dirty="0"/>
          </a:p>
          <a:p>
            <a:pPr eaLnBrk="1" hangingPunct="1"/>
            <a:r>
              <a:rPr lang="en-GB" altLang="en-US" sz="5400" u="sng" dirty="0">
                <a:latin typeface="Arial" panose="020B0604020202020204" pitchFamily="34" charset="0"/>
                <a:cs typeface="Arial" panose="020B0604020202020204" pitchFamily="34" charset="0"/>
              </a:rPr>
              <a:t>To write a diary entry</a:t>
            </a:r>
          </a:p>
        </p:txBody>
      </p:sp>
      <p:pic>
        <p:nvPicPr>
          <p:cNvPr id="2" name="Recorded Sound">
            <a:hlinkClick r:id="" action="ppaction://media"/>
            <a:extLst>
              <a:ext uri="{FF2B5EF4-FFF2-40B4-BE49-F238E27FC236}">
                <a16:creationId xmlns:a16="http://schemas.microsoft.com/office/drawing/2014/main" id="{247A9A18-B747-458D-A78F-9E127BF0B10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190922" y="5427662"/>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16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7898FE4C-2B14-43A8-8AD8-1CEC7A4E2002}"/>
              </a:ext>
            </a:extLst>
          </p:cNvPr>
          <p:cNvSpPr>
            <a:spLocks noGrp="1"/>
          </p:cNvSpPr>
          <p:nvPr>
            <p:ph type="title"/>
          </p:nvPr>
        </p:nvSpPr>
        <p:spPr/>
        <p:txBody>
          <a:bodyPr/>
          <a:lstStyle/>
          <a:p>
            <a:pPr eaLnBrk="1" hangingPunct="1"/>
            <a:r>
              <a:rPr lang="en-GB" altLang="en-US" dirty="0">
                <a:solidFill>
                  <a:srgbClr val="FF0000"/>
                </a:solidFill>
                <a:latin typeface="Arial" panose="020B0604020202020204" pitchFamily="34" charset="0"/>
                <a:cs typeface="Arial" panose="020B0604020202020204" pitchFamily="34" charset="0"/>
              </a:rPr>
              <a:t>What do we need to remember?</a:t>
            </a:r>
          </a:p>
        </p:txBody>
      </p:sp>
      <p:sp>
        <p:nvSpPr>
          <p:cNvPr id="3" name="Content Placeholder 2">
            <a:extLst>
              <a:ext uri="{FF2B5EF4-FFF2-40B4-BE49-F238E27FC236}">
                <a16:creationId xmlns:a16="http://schemas.microsoft.com/office/drawing/2014/main" id="{6292EDC7-6B7D-4F9E-934C-6D4A3026DAD8}"/>
              </a:ext>
            </a:extLst>
          </p:cNvPr>
          <p:cNvSpPr>
            <a:spLocks noGrp="1"/>
          </p:cNvSpPr>
          <p:nvPr>
            <p:ph idx="1"/>
          </p:nvPr>
        </p:nvSpPr>
        <p:spPr>
          <a:xfrm>
            <a:off x="838200" y="1558166"/>
            <a:ext cx="10515600" cy="4351337"/>
          </a:xfrm>
        </p:spPr>
        <p:txBody>
          <a:bodyPr rtlCol="0">
            <a:normAutofit fontScale="70000" lnSpcReduction="20000"/>
          </a:bodyPr>
          <a:lstStyle/>
          <a:p>
            <a:pPr marL="0" indent="0" eaLnBrk="1" fontAlgn="auto" hangingPunct="1">
              <a:spcAft>
                <a:spcPts val="0"/>
              </a:spcAft>
              <a:buFont typeface="Arial" panose="020B0604020202020204" pitchFamily="34" charset="0"/>
              <a:buNone/>
              <a:defRPr/>
            </a:pPr>
            <a:endParaRPr lang="en-US" dirty="0"/>
          </a:p>
          <a:p>
            <a:pPr marL="0" indent="0" eaLnBrk="1" fontAlgn="auto" hangingPunct="1">
              <a:spcAft>
                <a:spcPts val="0"/>
              </a:spcAft>
              <a:buFont typeface="Arial" panose="020B0604020202020204" pitchFamily="34" charset="0"/>
              <a:buNone/>
              <a:defRPr/>
            </a:pPr>
            <a:r>
              <a:rPr lang="en-US" sz="3600" dirty="0">
                <a:latin typeface="Arial" panose="020B0604020202020204" pitchFamily="34" charset="0"/>
                <a:cs typeface="Arial" panose="020B0604020202020204" pitchFamily="34" charset="0"/>
              </a:rPr>
              <a:t>When you write a diary entry you are writing about a day in the life of a real person or character. </a:t>
            </a:r>
          </a:p>
          <a:p>
            <a:pPr marL="0" indent="0" eaLnBrk="1" fontAlgn="auto" hangingPunct="1">
              <a:spcAft>
                <a:spcPts val="0"/>
              </a:spcAft>
              <a:buFont typeface="Arial" panose="020B0604020202020204" pitchFamily="34" charset="0"/>
              <a:buNone/>
              <a:defRPr/>
            </a:pPr>
            <a:endParaRPr lang="en-US" sz="3600" dirty="0">
              <a:latin typeface="Arial" panose="020B0604020202020204" pitchFamily="34" charset="0"/>
              <a:cs typeface="Arial" panose="020B0604020202020204" pitchFamily="34" charset="0"/>
            </a:endParaRPr>
          </a:p>
          <a:p>
            <a:pPr marL="0" indent="0" eaLnBrk="1" fontAlgn="auto" hangingPunct="1">
              <a:spcAft>
                <a:spcPts val="0"/>
              </a:spcAft>
              <a:buFont typeface="Arial" panose="020B0604020202020204" pitchFamily="34" charset="0"/>
              <a:buNone/>
              <a:defRPr/>
            </a:pPr>
            <a:r>
              <a:rPr lang="en-US" sz="3600" dirty="0">
                <a:latin typeface="Arial" panose="020B0604020202020204" pitchFamily="34" charset="0"/>
                <a:cs typeface="Arial" panose="020B0604020202020204" pitchFamily="34" charset="0"/>
              </a:rPr>
              <a:t>The diary entry needs to sound as if the person or character has written it so it needs to be written from their point of view.</a:t>
            </a:r>
          </a:p>
          <a:p>
            <a:pPr marL="0" indent="0" eaLnBrk="1" fontAlgn="auto" hangingPunct="1">
              <a:spcAft>
                <a:spcPts val="0"/>
              </a:spcAft>
              <a:buFont typeface="Arial" panose="020B0604020202020204" pitchFamily="34" charset="0"/>
              <a:buNone/>
              <a:defRPr/>
            </a:pPr>
            <a:endParaRPr lang="en-US" sz="3600" dirty="0">
              <a:latin typeface="Arial" panose="020B0604020202020204" pitchFamily="34" charset="0"/>
              <a:cs typeface="Arial" panose="020B0604020202020204" pitchFamily="34" charset="0"/>
            </a:endParaRPr>
          </a:p>
          <a:p>
            <a:pPr marL="0" indent="0" eaLnBrk="1" fontAlgn="auto" hangingPunct="1">
              <a:spcAft>
                <a:spcPts val="0"/>
              </a:spcAft>
              <a:buFont typeface="Arial" panose="020B0604020202020204" pitchFamily="34" charset="0"/>
              <a:buNone/>
              <a:defRPr/>
            </a:pPr>
            <a:r>
              <a:rPr lang="en-US" sz="3600" dirty="0">
                <a:latin typeface="Arial" panose="020B0604020202020204" pitchFamily="34" charset="0"/>
                <a:cs typeface="Arial" panose="020B0604020202020204" pitchFamily="34" charset="0"/>
              </a:rPr>
              <a:t>It also needs to be exciting and interesting to read. Remember to include your expanded noun phrases and adverbials that we have been practicing all year.</a:t>
            </a:r>
          </a:p>
          <a:p>
            <a:pPr marL="0" indent="0" eaLnBrk="1" fontAlgn="auto" hangingPunct="1">
              <a:spcAft>
                <a:spcPts val="0"/>
              </a:spcAft>
              <a:buFont typeface="Arial" panose="020B0604020202020204" pitchFamily="34" charset="0"/>
              <a:buNone/>
              <a:defRPr/>
            </a:pPr>
            <a:endParaRPr lang="en-US" sz="3600" dirty="0">
              <a:latin typeface="Arial" panose="020B0604020202020204" pitchFamily="34" charset="0"/>
              <a:cs typeface="Arial" panose="020B0604020202020204" pitchFamily="34" charset="0"/>
            </a:endParaRPr>
          </a:p>
          <a:p>
            <a:pPr marL="0" indent="0" eaLnBrk="1" fontAlgn="auto" hangingPunct="1">
              <a:spcAft>
                <a:spcPts val="0"/>
              </a:spcAft>
              <a:buFont typeface="Arial" panose="020B0604020202020204" pitchFamily="34" charset="0"/>
              <a:buNone/>
              <a:defRPr/>
            </a:pPr>
            <a:r>
              <a:rPr lang="en-US" sz="3600" dirty="0">
                <a:latin typeface="Arial" panose="020B0604020202020204" pitchFamily="34" charset="0"/>
                <a:cs typeface="Arial" panose="020B0604020202020204" pitchFamily="34" charset="0"/>
              </a:rPr>
              <a:t>To get this right, just follow these few easy steps...</a:t>
            </a:r>
          </a:p>
          <a:p>
            <a:pPr marL="0" indent="0" eaLnBrk="1" fontAlgn="auto" hangingPunct="1">
              <a:spcAft>
                <a:spcPts val="0"/>
              </a:spcAft>
              <a:buFont typeface="Arial" panose="020B0604020202020204" pitchFamily="34" charset="0"/>
              <a:buNone/>
              <a:defRPr/>
            </a:pPr>
            <a:endParaRPr lang="en-GB" dirty="0"/>
          </a:p>
        </p:txBody>
      </p:sp>
      <p:pic>
        <p:nvPicPr>
          <p:cNvPr id="2" name="Recorded Sound">
            <a:hlinkClick r:id="" action="ppaction://media"/>
            <a:extLst>
              <a:ext uri="{FF2B5EF4-FFF2-40B4-BE49-F238E27FC236}">
                <a16:creationId xmlns:a16="http://schemas.microsoft.com/office/drawing/2014/main" id="{56187469-F01E-4BA2-9B8D-C566D16C74D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018643" y="5309842"/>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532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BC4F02BE-C759-4E70-A881-B02C426D3B05}"/>
              </a:ext>
            </a:extLst>
          </p:cNvPr>
          <p:cNvSpPr>
            <a:spLocks noGrp="1"/>
          </p:cNvSpPr>
          <p:nvPr>
            <p:ph type="title"/>
          </p:nvPr>
        </p:nvSpPr>
        <p:spPr>
          <a:xfrm>
            <a:off x="838200" y="365125"/>
            <a:ext cx="10515600" cy="739775"/>
          </a:xfrm>
        </p:spPr>
        <p:txBody>
          <a:bodyPr/>
          <a:lstStyle/>
          <a:p>
            <a:pPr eaLnBrk="1" hangingPunct="1"/>
            <a:r>
              <a:rPr lang="en-US" altLang="en-US" sz="3600" dirty="0">
                <a:solidFill>
                  <a:srgbClr val="FF0000"/>
                </a:solidFill>
                <a:latin typeface="Arial" panose="020B0604020202020204" pitchFamily="34" charset="0"/>
                <a:cs typeface="Arial" panose="020B0604020202020204" pitchFamily="34" charset="0"/>
              </a:rPr>
              <a:t>What do I need to include today?</a:t>
            </a:r>
            <a:endParaRPr lang="en-GB" altLang="en-US" sz="3600" dirty="0">
              <a:solidFill>
                <a:srgbClr val="FF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525AC76-EFEF-4768-B187-137FFB010920}"/>
              </a:ext>
            </a:extLst>
          </p:cNvPr>
          <p:cNvSpPr>
            <a:spLocks noGrp="1"/>
          </p:cNvSpPr>
          <p:nvPr>
            <p:ph idx="1"/>
          </p:nvPr>
        </p:nvSpPr>
        <p:spPr>
          <a:xfrm>
            <a:off x="838200" y="1104900"/>
            <a:ext cx="10515600" cy="5486400"/>
          </a:xfrm>
        </p:spPr>
        <p:txBody>
          <a:bodyPr rtlCol="0">
            <a:normAutofit fontScale="92500" lnSpcReduction="20000"/>
          </a:bodyPr>
          <a:lstStyle/>
          <a:p>
            <a:pPr marL="0" indent="0" eaLnBrk="1" fontAlgn="auto" hangingPunct="1">
              <a:spcAft>
                <a:spcPts val="0"/>
              </a:spcAft>
              <a:buNone/>
              <a:defRPr/>
            </a:pPr>
            <a:r>
              <a:rPr lang="en-GB" u="sng" dirty="0">
                <a:latin typeface="Arial" panose="020B0604020202020204" pitchFamily="34" charset="0"/>
                <a:cs typeface="Arial" panose="020B0604020202020204" pitchFamily="34" charset="0"/>
              </a:rPr>
              <a:t>The date or time </a:t>
            </a:r>
          </a:p>
          <a:p>
            <a:pPr marL="0" indent="0" eaLnBrk="1" fontAlgn="auto" hangingPunct="1">
              <a:spcAft>
                <a:spcPts val="0"/>
              </a:spcAft>
              <a:buNone/>
              <a:defRPr/>
            </a:pPr>
            <a:r>
              <a:rPr lang="en-GB" dirty="0">
                <a:latin typeface="Arial" panose="020B0604020202020204" pitchFamily="34" charset="0"/>
                <a:cs typeface="Arial" panose="020B0604020202020204" pitchFamily="34" charset="0"/>
              </a:rPr>
              <a:t>It can be written at the top of the page like this.</a:t>
            </a:r>
          </a:p>
          <a:p>
            <a:pPr marL="0" indent="0" eaLnBrk="1" fontAlgn="auto" hangingPunct="1">
              <a:spcAft>
                <a:spcPts val="0"/>
              </a:spcAft>
              <a:buFont typeface="Arial" panose="020B0604020202020204" pitchFamily="34" charset="0"/>
              <a:buNone/>
              <a:defRPr/>
            </a:pPr>
            <a:r>
              <a:rPr lang="en-GB" sz="2000" dirty="0">
                <a:solidFill>
                  <a:srgbClr val="00B0F0"/>
                </a:solidFill>
                <a:latin typeface="Arial" panose="020B0604020202020204" pitchFamily="34" charset="0"/>
                <a:cs typeface="Arial" panose="020B0604020202020204" pitchFamily="34" charset="0"/>
              </a:rPr>
              <a:t>Dear Diary,</a:t>
            </a:r>
          </a:p>
          <a:p>
            <a:pPr marL="0" indent="0" eaLnBrk="1" fontAlgn="auto" hangingPunct="1">
              <a:spcAft>
                <a:spcPts val="0"/>
              </a:spcAft>
              <a:buFont typeface="Arial" panose="020B0604020202020204" pitchFamily="34" charset="0"/>
              <a:buNone/>
              <a:defRPr/>
            </a:pPr>
            <a:r>
              <a:rPr lang="en-GB" sz="2000" dirty="0">
                <a:solidFill>
                  <a:srgbClr val="00B0F0"/>
                </a:solidFill>
                <a:latin typeface="Arial" panose="020B0604020202020204" pitchFamily="34" charset="0"/>
                <a:cs typeface="Arial" panose="020B0604020202020204" pitchFamily="34" charset="0"/>
              </a:rPr>
              <a:t>Two days ago, something dreadful happened. I was travelling on the road back from Jericho when ……..</a:t>
            </a:r>
          </a:p>
          <a:p>
            <a:pPr marL="0" indent="0" eaLnBrk="1" fontAlgn="auto" hangingPunct="1">
              <a:spcAft>
                <a:spcPts val="0"/>
              </a:spcAft>
              <a:buFont typeface="Arial" panose="020B0604020202020204" pitchFamily="34" charset="0"/>
              <a:buNone/>
              <a:defRPr/>
            </a:pPr>
            <a:endParaRPr lang="en-GB" sz="2000" dirty="0">
              <a:solidFill>
                <a:srgbClr val="00B0F0"/>
              </a:solidFill>
              <a:latin typeface="Arial" panose="020B0604020202020204" pitchFamily="34" charset="0"/>
              <a:cs typeface="Arial" panose="020B0604020202020204" pitchFamily="34" charset="0"/>
            </a:endParaRPr>
          </a:p>
          <a:p>
            <a:pPr marL="0" indent="0" eaLnBrk="1" fontAlgn="auto" hangingPunct="1">
              <a:spcAft>
                <a:spcPts val="0"/>
              </a:spcAft>
              <a:buNone/>
              <a:defRPr/>
            </a:pPr>
            <a:r>
              <a:rPr lang="en-US" u="sng" dirty="0"/>
              <a:t>It must be written in the first person </a:t>
            </a:r>
          </a:p>
          <a:p>
            <a:pPr marL="0" indent="0" eaLnBrk="1" fontAlgn="auto" hangingPunct="1">
              <a:spcAft>
                <a:spcPts val="0"/>
              </a:spcAft>
              <a:buNone/>
              <a:defRPr/>
            </a:pPr>
            <a:r>
              <a:rPr lang="en-US" dirty="0"/>
              <a:t>I can include pronouns such I, my we, our</a:t>
            </a:r>
          </a:p>
          <a:p>
            <a:pPr eaLnBrk="1" fontAlgn="auto" hangingPunct="1">
              <a:spcAft>
                <a:spcPts val="0"/>
              </a:spcAft>
              <a:defRPr/>
            </a:pPr>
            <a:endParaRPr lang="en-US" dirty="0"/>
          </a:p>
          <a:p>
            <a:pPr marL="0" indent="0" eaLnBrk="1" fontAlgn="auto" hangingPunct="1">
              <a:spcAft>
                <a:spcPts val="0"/>
              </a:spcAft>
              <a:buNone/>
              <a:defRPr/>
            </a:pPr>
            <a:r>
              <a:rPr lang="en-US" u="sng" dirty="0"/>
              <a:t>Be written in the past tense. </a:t>
            </a:r>
          </a:p>
          <a:p>
            <a:pPr marL="0" indent="0" eaLnBrk="1" fontAlgn="auto" hangingPunct="1">
              <a:spcAft>
                <a:spcPts val="0"/>
              </a:spcAft>
              <a:buNone/>
              <a:defRPr/>
            </a:pPr>
            <a:r>
              <a:rPr lang="en-US" dirty="0"/>
              <a:t>Diaries are usually written about an event that has already occurred so should be written in the </a:t>
            </a:r>
            <a:r>
              <a:rPr lang="en-US" b="1" dirty="0"/>
              <a:t>past tense.</a:t>
            </a:r>
          </a:p>
          <a:p>
            <a:pPr marL="0" indent="0" eaLnBrk="1" fontAlgn="auto" hangingPunct="1">
              <a:spcAft>
                <a:spcPts val="0"/>
              </a:spcAft>
              <a:buFont typeface="Arial" panose="020B0604020202020204" pitchFamily="34" charset="0"/>
              <a:buNone/>
              <a:defRPr/>
            </a:pPr>
            <a:r>
              <a:rPr lang="en-GB" sz="1900" dirty="0">
                <a:solidFill>
                  <a:srgbClr val="00B0F0"/>
                </a:solidFill>
                <a:latin typeface="Arial" panose="020B0604020202020204" pitchFamily="34" charset="0"/>
                <a:cs typeface="Arial" panose="020B0604020202020204" pitchFamily="34" charset="0"/>
              </a:rPr>
              <a:t>Dear Diary,</a:t>
            </a:r>
          </a:p>
          <a:p>
            <a:pPr marL="0" indent="0" eaLnBrk="1" fontAlgn="auto" hangingPunct="1">
              <a:spcAft>
                <a:spcPts val="0"/>
              </a:spcAft>
              <a:buFont typeface="Arial" panose="020B0604020202020204" pitchFamily="34" charset="0"/>
              <a:buNone/>
              <a:defRPr/>
            </a:pPr>
            <a:r>
              <a:rPr lang="en-GB" sz="1900" dirty="0">
                <a:solidFill>
                  <a:srgbClr val="00B0F0"/>
                </a:solidFill>
                <a:latin typeface="Arial" panose="020B0604020202020204" pitchFamily="34" charset="0"/>
                <a:cs typeface="Arial" panose="020B0604020202020204" pitchFamily="34" charset="0"/>
              </a:rPr>
              <a:t>Two days ago, something dreadful </a:t>
            </a:r>
            <a:r>
              <a:rPr lang="en-GB" sz="1900" dirty="0">
                <a:solidFill>
                  <a:srgbClr val="FF0000"/>
                </a:solidFill>
                <a:latin typeface="Arial" panose="020B0604020202020204" pitchFamily="34" charset="0"/>
                <a:cs typeface="Arial" panose="020B0604020202020204" pitchFamily="34" charset="0"/>
              </a:rPr>
              <a:t>happened</a:t>
            </a:r>
            <a:r>
              <a:rPr lang="en-GB" sz="1900" dirty="0">
                <a:solidFill>
                  <a:srgbClr val="00B0F0"/>
                </a:solidFill>
                <a:latin typeface="Arial" panose="020B0604020202020204" pitchFamily="34" charset="0"/>
                <a:cs typeface="Arial" panose="020B0604020202020204" pitchFamily="34" charset="0"/>
              </a:rPr>
              <a:t>. I </a:t>
            </a:r>
            <a:r>
              <a:rPr lang="en-GB" sz="1900" dirty="0">
                <a:solidFill>
                  <a:srgbClr val="FF0000"/>
                </a:solidFill>
                <a:latin typeface="Arial" panose="020B0604020202020204" pitchFamily="34" charset="0"/>
                <a:cs typeface="Arial" panose="020B0604020202020204" pitchFamily="34" charset="0"/>
              </a:rPr>
              <a:t>was travelling </a:t>
            </a:r>
            <a:r>
              <a:rPr lang="en-GB" sz="1900" dirty="0">
                <a:solidFill>
                  <a:srgbClr val="00B0F0"/>
                </a:solidFill>
                <a:latin typeface="Arial" panose="020B0604020202020204" pitchFamily="34" charset="0"/>
                <a:cs typeface="Arial" panose="020B0604020202020204" pitchFamily="34" charset="0"/>
              </a:rPr>
              <a:t>on the road back from Jericho when ……..</a:t>
            </a:r>
          </a:p>
          <a:p>
            <a:pPr marL="0" indent="0" eaLnBrk="1" fontAlgn="auto" hangingPunct="1">
              <a:spcAft>
                <a:spcPts val="0"/>
              </a:spcAft>
              <a:buFont typeface="Arial" panose="020B0604020202020204" pitchFamily="34" charset="0"/>
              <a:buNone/>
              <a:defRPr/>
            </a:pPr>
            <a:endParaRPr lang="en-US" dirty="0"/>
          </a:p>
          <a:p>
            <a:pPr eaLnBrk="1" fontAlgn="auto" hangingPunct="1">
              <a:spcAft>
                <a:spcPts val="0"/>
              </a:spcAft>
              <a:defRPr/>
            </a:pPr>
            <a:endParaRPr lang="en-US" dirty="0"/>
          </a:p>
          <a:p>
            <a:pPr eaLnBrk="1" fontAlgn="auto" hangingPunct="1">
              <a:spcAft>
                <a:spcPts val="0"/>
              </a:spcAft>
              <a:defRPr/>
            </a:pPr>
            <a:endParaRPr lang="en-US" dirty="0"/>
          </a:p>
          <a:p>
            <a:pPr marL="0" indent="0" eaLnBrk="1" fontAlgn="auto" hangingPunct="1">
              <a:spcAft>
                <a:spcPts val="0"/>
              </a:spcAft>
              <a:buFont typeface="Arial" panose="020B0604020202020204" pitchFamily="34" charset="0"/>
              <a:buNone/>
              <a:defRPr/>
            </a:pPr>
            <a:endParaRPr lang="en-GB" dirty="0"/>
          </a:p>
        </p:txBody>
      </p:sp>
      <p:pic>
        <p:nvPicPr>
          <p:cNvPr id="2" name="Recorded Sound">
            <a:hlinkClick r:id="" action="ppaction://media"/>
            <a:extLst>
              <a:ext uri="{FF2B5EF4-FFF2-40B4-BE49-F238E27FC236}">
                <a16:creationId xmlns:a16="http://schemas.microsoft.com/office/drawing/2014/main" id="{7ABE10EC-7A09-4CDF-B707-EAD100C22D7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049000" y="59817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721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20B73094-0EE7-429D-9366-C57EAD37CDF2}"/>
              </a:ext>
            </a:extLst>
          </p:cNvPr>
          <p:cNvSpPr>
            <a:spLocks noGrp="1"/>
          </p:cNvSpPr>
          <p:nvPr>
            <p:ph type="title"/>
          </p:nvPr>
        </p:nvSpPr>
        <p:spPr>
          <a:xfrm>
            <a:off x="838200" y="497647"/>
            <a:ext cx="10515600" cy="1013101"/>
          </a:xfrm>
        </p:spPr>
        <p:txBody>
          <a:bodyPr/>
          <a:lstStyle/>
          <a:p>
            <a:pPr eaLnBrk="1" hangingPunct="1"/>
            <a:r>
              <a:rPr lang="en-US" altLang="en-US" sz="4400" dirty="0">
                <a:solidFill>
                  <a:srgbClr val="FF0000"/>
                </a:solidFill>
                <a:latin typeface="Arial" panose="020B0604020202020204" pitchFamily="34" charset="0"/>
                <a:cs typeface="Arial" panose="020B0604020202020204" pitchFamily="34" charset="0"/>
              </a:rPr>
              <a:t>What do I need to include today?</a:t>
            </a:r>
            <a:endParaRPr lang="en-GB" altLang="en-US" dirty="0"/>
          </a:p>
        </p:txBody>
      </p:sp>
      <p:sp>
        <p:nvSpPr>
          <p:cNvPr id="3" name="Content Placeholder 2">
            <a:extLst>
              <a:ext uri="{FF2B5EF4-FFF2-40B4-BE49-F238E27FC236}">
                <a16:creationId xmlns:a16="http://schemas.microsoft.com/office/drawing/2014/main" id="{2A448395-9826-4A6E-9261-1534D5C14685}"/>
              </a:ext>
            </a:extLst>
          </p:cNvPr>
          <p:cNvSpPr>
            <a:spLocks noGrp="1"/>
          </p:cNvSpPr>
          <p:nvPr>
            <p:ph idx="1"/>
          </p:nvPr>
        </p:nvSpPr>
        <p:spPr>
          <a:xfrm>
            <a:off x="838200" y="1637679"/>
            <a:ext cx="10515600" cy="4351338"/>
          </a:xfrm>
        </p:spPr>
        <p:txBody>
          <a:bodyPr rtlCol="0">
            <a:normAutofit/>
          </a:bodyPr>
          <a:lstStyle/>
          <a:p>
            <a:pPr marL="0" indent="0" eaLnBrk="1" fontAlgn="auto" hangingPunct="1">
              <a:spcAft>
                <a:spcPts val="0"/>
              </a:spcAft>
              <a:buNone/>
              <a:defRPr/>
            </a:pPr>
            <a:r>
              <a:rPr lang="en-GB" dirty="0">
                <a:latin typeface="Arial" panose="020B0604020202020204" pitchFamily="34" charset="0"/>
                <a:cs typeface="Arial" panose="020B0604020202020204" pitchFamily="34" charset="0"/>
              </a:rPr>
              <a:t>Be written in chronological order</a:t>
            </a:r>
          </a:p>
          <a:p>
            <a:pPr marL="0" indent="0" eaLnBrk="1" fontAlgn="auto" hangingPunct="1">
              <a:spcAft>
                <a:spcPts val="0"/>
              </a:spcAft>
              <a:buFont typeface="Arial" panose="020B0604020202020204" pitchFamily="34" charset="0"/>
              <a:buNone/>
              <a:defRPr/>
            </a:pPr>
            <a:r>
              <a:rPr lang="en-GB" dirty="0">
                <a:latin typeface="Arial" panose="020B0604020202020204" pitchFamily="34" charset="0"/>
                <a:cs typeface="Arial" panose="020B0604020202020204" pitchFamily="34" charset="0"/>
              </a:rPr>
              <a:t>This means that </a:t>
            </a:r>
            <a:r>
              <a:rPr lang="en-US" dirty="0">
                <a:latin typeface="Arial" panose="020B0604020202020204" pitchFamily="34" charset="0"/>
                <a:cs typeface="Arial" panose="020B0604020202020204" pitchFamily="34" charset="0"/>
              </a:rPr>
              <a:t>we usually write about the events of our day in the order they happened.</a:t>
            </a:r>
          </a:p>
          <a:p>
            <a:pPr marL="0" indent="0" eaLnBrk="1" fontAlgn="auto" hangingPunct="1">
              <a:spcAft>
                <a:spcPts val="0"/>
              </a:spcAft>
              <a:buFont typeface="Arial" panose="020B0604020202020204" pitchFamily="34" charset="0"/>
              <a:buNone/>
              <a:defRPr/>
            </a:pPr>
            <a:endParaRPr lang="en-US" dirty="0">
              <a:latin typeface="Arial" panose="020B0604020202020204" pitchFamily="34" charset="0"/>
              <a:cs typeface="Arial" panose="020B0604020202020204" pitchFamily="34" charset="0"/>
            </a:endParaRPr>
          </a:p>
          <a:p>
            <a:pPr marL="0" indent="0" eaLnBrk="1" fontAlgn="auto" hangingPunct="1">
              <a:spcAft>
                <a:spcPts val="0"/>
              </a:spcAft>
              <a:buNone/>
              <a:defRPr/>
            </a:pPr>
            <a:r>
              <a:rPr lang="en-US" dirty="0">
                <a:latin typeface="Arial" panose="020B0604020202020204" pitchFamily="34" charset="0"/>
                <a:cs typeface="Arial" panose="020B0604020202020204" pitchFamily="34" charset="0"/>
              </a:rPr>
              <a:t>Remember to include personal emotions and feelings. How did you feel? Why did you feel like that?</a:t>
            </a:r>
          </a:p>
          <a:p>
            <a:pPr marL="0" indent="0" eaLnBrk="1" fontAlgn="auto" hangingPunct="1">
              <a:spcAft>
                <a:spcPts val="0"/>
              </a:spcAft>
              <a:buFont typeface="Arial" panose="020B0604020202020204" pitchFamily="34" charset="0"/>
              <a:buNone/>
              <a:defRPr/>
            </a:pPr>
            <a:endParaRPr lang="en-GB" dirty="0"/>
          </a:p>
          <a:p>
            <a:pPr marL="0" indent="0" eaLnBrk="1" fontAlgn="auto" hangingPunct="1">
              <a:spcAft>
                <a:spcPts val="0"/>
              </a:spcAft>
              <a:buFont typeface="Arial" panose="020B0604020202020204" pitchFamily="34" charset="0"/>
              <a:buNone/>
              <a:defRPr/>
            </a:pPr>
            <a:endParaRPr lang="en-GB" dirty="0"/>
          </a:p>
        </p:txBody>
      </p:sp>
      <p:pic>
        <p:nvPicPr>
          <p:cNvPr id="2" name="Recorded Sound">
            <a:hlinkClick r:id="" action="ppaction://media"/>
            <a:extLst>
              <a:ext uri="{FF2B5EF4-FFF2-40B4-BE49-F238E27FC236}">
                <a16:creationId xmlns:a16="http://schemas.microsoft.com/office/drawing/2014/main" id="{8F503DD4-4DC5-4E3A-9E5D-92363148CF5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409043" y="5379417"/>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18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a:extLst>
              <a:ext uri="{FF2B5EF4-FFF2-40B4-BE49-F238E27FC236}">
                <a16:creationId xmlns:a16="http://schemas.microsoft.com/office/drawing/2014/main" id="{AA92A4A9-F888-4B16-8988-73EFB32796EF}"/>
              </a:ext>
            </a:extLst>
          </p:cNvPr>
          <p:cNvSpPr>
            <a:spLocks noGrp="1"/>
          </p:cNvSpPr>
          <p:nvPr>
            <p:ph idx="1"/>
          </p:nvPr>
        </p:nvSpPr>
        <p:spPr>
          <a:xfrm>
            <a:off x="428625" y="217488"/>
            <a:ext cx="10515600" cy="5694362"/>
          </a:xfrm>
        </p:spPr>
        <p:txBody>
          <a:bodyPr/>
          <a:lstStyle/>
          <a:p>
            <a:pPr eaLnBrk="1" hangingPunct="1"/>
            <a:r>
              <a:rPr lang="en-GB" altLang="en-US" sz="2000" dirty="0">
                <a:latin typeface="Arial" panose="020B0604020202020204" pitchFamily="34" charset="0"/>
                <a:cs typeface="Arial" panose="020B0604020202020204" pitchFamily="34" charset="0"/>
              </a:rPr>
              <a:t>Today we are going to be looking a writing a diary entry. There are a few important things to remember when writing one.</a:t>
            </a:r>
          </a:p>
          <a:p>
            <a:pPr marL="0" indent="0" eaLnBrk="1" hangingPunct="1">
              <a:buFont typeface="Arial" panose="020B0604020202020204" pitchFamily="34" charset="0"/>
              <a:buNone/>
            </a:pPr>
            <a:endParaRPr lang="en-GB" altLang="en-US" sz="2000" dirty="0">
              <a:latin typeface="Arial" panose="020B0604020202020204" pitchFamily="34" charset="0"/>
              <a:cs typeface="Arial" panose="020B0604020202020204" pitchFamily="34" charset="0"/>
            </a:endParaRPr>
          </a:p>
          <a:p>
            <a:pPr eaLnBrk="1" hangingPunct="1"/>
            <a:r>
              <a:rPr lang="en-US" altLang="en-US" sz="2000" dirty="0">
                <a:latin typeface="Arial" panose="020B0604020202020204" pitchFamily="34" charset="0"/>
                <a:cs typeface="Arial" panose="020B0604020202020204" pitchFamily="34" charset="0"/>
              </a:rPr>
              <a:t>The diary entry needs to sound as if the person or character has written it so it needs to be written from their point of view. It also needs to be exciting and interesting to read.</a:t>
            </a:r>
          </a:p>
          <a:p>
            <a:pPr marL="0" indent="0" eaLnBrk="1" hangingPunct="1">
              <a:buFont typeface="Arial" panose="020B0604020202020204" pitchFamily="34" charset="0"/>
              <a:buNone/>
            </a:pPr>
            <a:r>
              <a:rPr lang="en-US" altLang="en-US" sz="2000" dirty="0">
                <a:latin typeface="Arial" panose="020B0604020202020204" pitchFamily="34" charset="0"/>
                <a:cs typeface="Arial" panose="020B0604020202020204" pitchFamily="34" charset="0"/>
              </a:rPr>
              <a:t> </a:t>
            </a:r>
          </a:p>
          <a:p>
            <a:pPr eaLnBrk="1" hangingPunct="1"/>
            <a:r>
              <a:rPr lang="en-US" altLang="en-US" sz="2000" dirty="0">
                <a:latin typeface="Arial" panose="020B0604020202020204" pitchFamily="34" charset="0"/>
                <a:cs typeface="Arial" panose="020B0604020202020204" pitchFamily="34" charset="0"/>
              </a:rPr>
              <a:t>To get this right, just follow a few easy steps...</a:t>
            </a:r>
          </a:p>
          <a:p>
            <a:pPr marL="0" indent="0" eaLnBrk="1" hangingPunct="1">
              <a:buFont typeface="Arial" panose="020B0604020202020204" pitchFamily="34" charset="0"/>
              <a:buNone/>
            </a:pPr>
            <a:endParaRPr lang="en-US" altLang="en-US" sz="2000" dirty="0">
              <a:latin typeface="Arial" panose="020B0604020202020204" pitchFamily="34" charset="0"/>
              <a:cs typeface="Arial" panose="020B0604020202020204" pitchFamily="34" charset="0"/>
            </a:endParaRPr>
          </a:p>
          <a:p>
            <a:pPr eaLnBrk="1" hangingPunct="1"/>
            <a:r>
              <a:rPr lang="en-US" altLang="en-US" sz="2000" dirty="0">
                <a:latin typeface="Arial" panose="020B0604020202020204" pitchFamily="34" charset="0"/>
                <a:cs typeface="Arial" panose="020B0604020202020204" pitchFamily="34" charset="0"/>
              </a:rPr>
              <a:t>It must be written in the first person and can included pronouns such I, my we, our</a:t>
            </a:r>
          </a:p>
          <a:p>
            <a:pPr marL="0" indent="0" eaLnBrk="1" hangingPunct="1">
              <a:buFont typeface="Arial" panose="020B0604020202020204" pitchFamily="34" charset="0"/>
              <a:buNone/>
            </a:pPr>
            <a:endParaRPr lang="en-US" altLang="en-US" sz="2000" dirty="0">
              <a:latin typeface="Arial" panose="020B0604020202020204" pitchFamily="34" charset="0"/>
              <a:cs typeface="Arial" panose="020B0604020202020204" pitchFamily="34" charset="0"/>
            </a:endParaRPr>
          </a:p>
          <a:p>
            <a:pPr eaLnBrk="1" hangingPunct="1"/>
            <a:r>
              <a:rPr lang="en-US" altLang="en-US" sz="2000" dirty="0">
                <a:latin typeface="Arial" panose="020B0604020202020204" pitchFamily="34" charset="0"/>
                <a:cs typeface="Arial" panose="020B0604020202020204" pitchFamily="34" charset="0"/>
              </a:rPr>
              <a:t>Be written in the past tense.</a:t>
            </a:r>
          </a:p>
          <a:p>
            <a:pPr marL="0" indent="0" eaLnBrk="1" hangingPunct="1">
              <a:buFont typeface="Arial" panose="020B0604020202020204" pitchFamily="34" charset="0"/>
              <a:buNone/>
            </a:pPr>
            <a:endParaRPr lang="en-US" altLang="en-US" sz="2000" dirty="0">
              <a:latin typeface="Arial" panose="020B0604020202020204" pitchFamily="34" charset="0"/>
              <a:cs typeface="Arial" panose="020B0604020202020204" pitchFamily="34" charset="0"/>
            </a:endParaRPr>
          </a:p>
          <a:p>
            <a:pPr eaLnBrk="1" hangingPunct="1"/>
            <a:r>
              <a:rPr lang="en-US" altLang="en-US" sz="2000" dirty="0">
                <a:latin typeface="Arial" panose="020B0604020202020204" pitchFamily="34" charset="0"/>
                <a:cs typeface="Arial" panose="020B0604020202020204" pitchFamily="34" charset="0"/>
              </a:rPr>
              <a:t>Be </a:t>
            </a:r>
            <a:r>
              <a:rPr lang="en-GB" altLang="en-US" sz="2000" dirty="0">
                <a:latin typeface="Arial" panose="020B0604020202020204" pitchFamily="34" charset="0"/>
                <a:cs typeface="Arial" panose="020B0604020202020204" pitchFamily="34" charset="0"/>
              </a:rPr>
              <a:t>written in chronological order This means that </a:t>
            </a:r>
            <a:r>
              <a:rPr lang="en-US" altLang="en-US" sz="2000" dirty="0">
                <a:latin typeface="Arial" panose="020B0604020202020204" pitchFamily="34" charset="0"/>
                <a:cs typeface="Arial" panose="020B0604020202020204" pitchFamily="34" charset="0"/>
              </a:rPr>
              <a:t>we usually write about the events of our day in the order they happened.</a:t>
            </a:r>
          </a:p>
          <a:p>
            <a:pPr marL="0" indent="0" eaLnBrk="1" hangingPunct="1">
              <a:buFont typeface="Arial" panose="020B0604020202020204" pitchFamily="34" charset="0"/>
              <a:buNone/>
            </a:pPr>
            <a:endParaRPr lang="en-US" altLang="en-US" sz="2000" dirty="0">
              <a:latin typeface="Arial" panose="020B0604020202020204" pitchFamily="34" charset="0"/>
              <a:cs typeface="Arial" panose="020B0604020202020204" pitchFamily="34" charset="0"/>
            </a:endParaRPr>
          </a:p>
          <a:p>
            <a:pPr eaLnBrk="1" hangingPunct="1"/>
            <a:r>
              <a:rPr lang="en-US" altLang="en-US" sz="2000" dirty="0">
                <a:latin typeface="Arial" panose="020B0604020202020204" pitchFamily="34" charset="0"/>
                <a:cs typeface="Arial" panose="020B0604020202020204" pitchFamily="34" charset="0"/>
              </a:rPr>
              <a:t>Remember to include personal emotions and feelings. How did you feel? Why did you feel like that?</a:t>
            </a:r>
          </a:p>
          <a:p>
            <a:pPr marL="0" indent="0" eaLnBrk="1" hangingPunct="1">
              <a:buFont typeface="Arial" panose="020B0604020202020204" pitchFamily="34" charset="0"/>
              <a:buNone/>
            </a:pPr>
            <a:endParaRPr lang="en-US" altLang="en-US" sz="1600" dirty="0">
              <a:latin typeface="Arial" panose="020B0604020202020204" pitchFamily="34" charset="0"/>
              <a:cs typeface="Arial" panose="020B0604020202020204" pitchFamily="34" charset="0"/>
            </a:endParaRPr>
          </a:p>
          <a:p>
            <a:pPr marL="0" indent="0" eaLnBrk="1" hangingPunct="1">
              <a:buFont typeface="Arial" panose="020B0604020202020204" pitchFamily="34" charset="0"/>
              <a:buNone/>
            </a:pPr>
            <a:endParaRPr lang="en-GB" altLang="en-US" sz="1600" dirty="0">
              <a:latin typeface="Arial" panose="020B0604020202020204" pitchFamily="34" charset="0"/>
              <a:cs typeface="Arial" panose="020B0604020202020204" pitchFamily="34" charset="0"/>
            </a:endParaRPr>
          </a:p>
          <a:p>
            <a:pPr marL="0" indent="0" eaLnBrk="1" hangingPunct="1">
              <a:buFont typeface="Arial" panose="020B0604020202020204" pitchFamily="34" charset="0"/>
              <a:buNone/>
            </a:pPr>
            <a:r>
              <a:rPr lang="en-GB" altLang="en-US" dirty="0"/>
              <a: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413</Words>
  <Application>Microsoft Office PowerPoint</Application>
  <PresentationFormat>Widescreen</PresentationFormat>
  <Paragraphs>48</Paragraphs>
  <Slides>5</Slides>
  <Notes>0</Notes>
  <HiddenSlides>0</HiddenSlides>
  <MMClips>4</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Calibri</vt:lpstr>
      <vt:lpstr>Arial</vt:lpstr>
      <vt:lpstr>Calibri Light</vt:lpstr>
      <vt:lpstr>Office Theme</vt:lpstr>
      <vt:lpstr>PowerPoint Presentation</vt:lpstr>
      <vt:lpstr>What do we need to remember?</vt:lpstr>
      <vt:lpstr>What do I need to include today?</vt:lpstr>
      <vt:lpstr>What do I need to include today?</vt:lpstr>
      <vt:lpstr>PowerPoint Presentation</vt:lpstr>
    </vt:vector>
  </TitlesOfParts>
  <Company>International House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Conroy, Bekki</dc:creator>
  <cp:lastModifiedBy>Bekki Conroy</cp:lastModifiedBy>
  <cp:revision>6</cp:revision>
  <dcterms:created xsi:type="dcterms:W3CDTF">2021-01-12T14:24:09Z</dcterms:created>
  <dcterms:modified xsi:type="dcterms:W3CDTF">2021-01-12T23:39:51Z</dcterms:modified>
</cp:coreProperties>
</file>