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7960-F875-457B-B93D-C92C6B98A15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78C1-9D67-495B-9E05-B0B3DDC73D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1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 Percentages of Amounts</a:t>
            </a:r>
          </a:p>
        </p:txBody>
      </p:sp>
      <p:pic>
        <p:nvPicPr>
          <p:cNvPr id="8" name="Slide 1">
            <a:hlinkClick r:id="" action="ppaction://media"/>
            <a:extLst>
              <a:ext uri="{FF2B5EF4-FFF2-40B4-BE49-F238E27FC236}">
                <a16:creationId xmlns:a16="http://schemas.microsoft.com/office/drawing/2014/main" id="{3E6EA9D4-6592-4D4D-9BF9-68301FF48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691820"/>
            <a:ext cx="66967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does the term ‘per cent’ actually mean?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Per cent means out of 100.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 50% is 50/100.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6EABC8-E5F4-4225-9920-D70CBF623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mt.plymouth.ac.uk/projects/mepres/book7/bk7i17/s3q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8640"/>
            <a:ext cx="4836952" cy="6120680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E4077-86B8-49C7-9BFF-43E4DED1D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18864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D1BF8F-BFFB-4246-9EF3-2A14124BE9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600452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603EB-96BD-4666-AF5E-BAD6CCF254CB}"/>
              </a:ext>
            </a:extLst>
          </p:cNvPr>
          <p:cNvSpPr txBox="1"/>
          <p:nvPr/>
        </p:nvSpPr>
        <p:spPr>
          <a:xfrm>
            <a:off x="251520" y="1124744"/>
            <a:ext cx="17281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are 100 grids. Each small square is equal to one. The shaded areas is the percentage. SO in grid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46/100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small squares are shaded so there is 46% shaded.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BDE26-9572-4E61-874B-7C44D3C9DC0D}"/>
              </a:ext>
            </a:extLst>
          </p:cNvPr>
          <p:cNvSpPr txBox="1"/>
          <p:nvPr/>
        </p:nvSpPr>
        <p:spPr>
          <a:xfrm>
            <a:off x="7308304" y="4077072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work out the percentages represented in the other grids?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6632"/>
            <a:ext cx="83884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10%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divide the original number by ten.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20%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find 10% and double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50% 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half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25%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half</a:t>
            </a:r>
            <a:r>
              <a:rPr kumimoji="0" lang="en-GB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it, and half it again.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5%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find 10% and half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find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1%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divide by 100.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F0EC04-8DC7-412A-B0A2-4F1292E95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03738-E97D-4E85-938B-9FF86B3ACA0A}"/>
              </a:ext>
            </a:extLst>
          </p:cNvPr>
          <p:cNvSpPr txBox="1"/>
          <p:nvPr/>
        </p:nvSpPr>
        <p:spPr>
          <a:xfrm>
            <a:off x="395536" y="33265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finding percentages of numbers, where the percentages are multiples of 10, you simply divide by 10 and then multiply by the percentage number.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Example, 30% of 60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need to divide 60 by 10 and then multiply it by three because we are finding 30% and there are three tens in 30%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calculation looks like this,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60 ÷ 10 = 6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x 3 = 18 (we multiply by three here because there are three tens in 30)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30% of 60 is 18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F306A0-51C4-4FC9-82C3-506AEEBFA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1616" y="5884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74FFCD-4C52-4F29-BA50-26B80F342515}"/>
              </a:ext>
            </a:extLst>
          </p:cNvPr>
          <p:cNvSpPr txBox="1"/>
          <p:nvPr/>
        </p:nvSpPr>
        <p:spPr>
          <a:xfrm>
            <a:off x="539552" y="476672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finding percentages of numbers when the percentage is not a multiple of 10, we first need to find one percent and then multiply.</a:t>
            </a:r>
          </a:p>
          <a:p>
            <a:endParaRPr lang="en-GB" sz="2000" dirty="0"/>
          </a:p>
          <a:p>
            <a:r>
              <a:rPr lang="en-GB" sz="2000" dirty="0"/>
              <a:t>To find 1% of a number, we divide the number by 100. As we said earlier, percent means out of 100, so we divide by 100 to find 1.</a:t>
            </a:r>
          </a:p>
          <a:p>
            <a:endParaRPr lang="en-GB" sz="2000" dirty="0"/>
          </a:p>
          <a:p>
            <a:r>
              <a:rPr lang="en-GB" sz="2000" dirty="0"/>
              <a:t>Example:</a:t>
            </a:r>
          </a:p>
          <a:p>
            <a:endParaRPr lang="en-GB" sz="2000" dirty="0"/>
          </a:p>
          <a:p>
            <a:r>
              <a:rPr lang="en-GB" sz="2000" dirty="0"/>
              <a:t>42% of 300 =</a:t>
            </a:r>
          </a:p>
          <a:p>
            <a:endParaRPr lang="en-GB" sz="2000" dirty="0"/>
          </a:p>
          <a:p>
            <a:r>
              <a:rPr lang="en-GB" sz="2000" dirty="0"/>
              <a:t>First find 1% = 1% of 300 = 300 ÷ 100 = 3 </a:t>
            </a:r>
          </a:p>
          <a:p>
            <a:r>
              <a:rPr lang="en-GB" sz="2000" dirty="0"/>
              <a:t>SO 1% of 300 is 3.</a:t>
            </a:r>
          </a:p>
          <a:p>
            <a:endParaRPr lang="en-GB" sz="2000" dirty="0"/>
          </a:p>
          <a:p>
            <a:r>
              <a:rPr lang="en-GB" sz="2000" dirty="0"/>
              <a:t>Next we find 42%. To do this we take the answer of 1% and multiply it by 42 as this is the percentage we are trying to find. SO the calculation is:</a:t>
            </a:r>
          </a:p>
          <a:p>
            <a:endParaRPr lang="en-GB" sz="2000" dirty="0"/>
          </a:p>
          <a:p>
            <a:r>
              <a:rPr lang="en-GB" sz="2000" dirty="0"/>
              <a:t>3 x 42 = 126</a:t>
            </a:r>
          </a:p>
          <a:p>
            <a:endParaRPr lang="en-GB" sz="2000" dirty="0"/>
          </a:p>
          <a:p>
            <a:r>
              <a:rPr lang="en-GB" sz="2000" dirty="0"/>
              <a:t>SO 42% of 300 = 126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8AB799-7E09-4279-A62C-DC114833E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99648" y="90872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63EBAA-C23F-44D4-BD89-1687274927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64088" y="3446716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EF185C-2F6F-4815-8D04-08298C5FAC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515719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CF5F9D-4486-439E-A645-918FEAAAEB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81268" y="6076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AC6E-1F1E-40C7-AFD0-74E4EBAC5A60}"/>
              </a:ext>
            </a:extLst>
          </p:cNvPr>
          <p:cNvSpPr txBox="1"/>
          <p:nvPr/>
        </p:nvSpPr>
        <p:spPr>
          <a:xfrm>
            <a:off x="467544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what you have learnt in this PowerPoint to complete the calculations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358925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387</Words>
  <Application>Microsoft Office PowerPoint</Application>
  <PresentationFormat>On-screen Show (4:3)</PresentationFormat>
  <Paragraphs>50</Paragraphs>
  <Slides>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Finding Percentages of Amounts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Poseidon’s Percentages</dc:title>
  <dc:creator>Neil</dc:creator>
  <cp:lastModifiedBy>Lincoln-Johnson, Nicola</cp:lastModifiedBy>
  <cp:revision>17</cp:revision>
  <dcterms:created xsi:type="dcterms:W3CDTF">2012-03-28T17:29:39Z</dcterms:created>
  <dcterms:modified xsi:type="dcterms:W3CDTF">2021-01-13T08:14:06Z</dcterms:modified>
</cp:coreProperties>
</file>