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4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321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964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73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649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93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29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50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887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04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C8320-3210-4DFC-89C8-BB16A49512C3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409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C8320-3210-4DFC-89C8-BB16A49512C3}" type="datetimeFigureOut">
              <a:rPr lang="en-GB" smtClean="0"/>
              <a:t>20/01/2021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BED46-656D-4EBC-9E83-E0D5104499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356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Year 5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5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5"/>
    </mc:Choice>
    <mc:Fallback xmlns="">
      <p:transition spd="slow" advTm="8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8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14"/>
    </mc:Choice>
    <mc:Fallback xmlns="">
      <p:transition spd="slow" advTm="14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We are now going to look at some examples of </a:t>
            </a:r>
            <a:r>
              <a:rPr lang="en-GB" dirty="0" err="1" smtClean="0"/>
              <a:t>Akie’s</a:t>
            </a:r>
            <a:r>
              <a:rPr lang="en-GB" dirty="0" smtClean="0"/>
              <a:t> work . Could you think about what you notice about the art work, what do you like about the art </a:t>
            </a:r>
            <a:r>
              <a:rPr lang="en-GB" smtClean="0"/>
              <a:t>work.</a:t>
            </a:r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5"/>
    </mc:Choice>
    <mc:Fallback xmlns="">
      <p:transition spd="slow" advTm="15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Learning Objective</a:t>
            </a:r>
          </a:p>
          <a:p>
            <a:endParaRPr lang="en-GB" dirty="0"/>
          </a:p>
          <a:p>
            <a:r>
              <a:rPr lang="en-GB" dirty="0" smtClean="0"/>
              <a:t>To know who the artist </a:t>
            </a:r>
            <a:r>
              <a:rPr lang="en-GB" dirty="0" err="1" smtClean="0"/>
              <a:t>Akie</a:t>
            </a:r>
            <a:r>
              <a:rPr lang="en-GB" dirty="0" smtClean="0"/>
              <a:t> Nakata is</a:t>
            </a:r>
          </a:p>
          <a:p>
            <a:r>
              <a:rPr lang="en-GB" dirty="0" smtClean="0"/>
              <a:t>To describe her art work 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2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2"/>
    </mc:Choice>
    <mc:Fallback xmlns="">
      <p:transition spd="slow" advTm="12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Here is the artist </a:t>
            </a:r>
            <a:r>
              <a:rPr lang="en-GB" dirty="0" err="1" smtClean="0"/>
              <a:t>Akie</a:t>
            </a:r>
            <a:r>
              <a:rPr lang="en-GB" dirty="0" smtClean="0"/>
              <a:t> Nakata.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8773" y="1851750"/>
            <a:ext cx="5233287" cy="4351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0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00"/>
    </mc:Choice>
    <mc:Fallback xmlns="">
      <p:transition spd="slow" advTm="15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 you think the mouse and the owls are created on? </a:t>
            </a:r>
            <a:endParaRPr lang="en-GB" dirty="0"/>
          </a:p>
        </p:txBody>
      </p:sp>
      <p:pic>
        <p:nvPicPr>
          <p:cNvPr id="1026" name="Picture 2" descr="http://static.demilked.com/wp-content/uploads/2018/04/5ac1ef5e92dbe-I-Want-To-Paint-The-Life-The-Living-Spirit-Of-The-Being-I-Feel-Inside-The-StoneVol2-5a929c3ca7e39__880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47184"/>
            <a:ext cx="3718560" cy="331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083" y="1853691"/>
            <a:ext cx="3802379" cy="346274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5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9"/>
    </mc:Choice>
    <mc:Fallback xmlns="">
      <p:transition spd="slow" advTm="14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They are sketched and painted on stones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Japanese artist </a:t>
            </a:r>
            <a:r>
              <a:rPr lang="en-GB" dirty="0" err="1" smtClean="0"/>
              <a:t>Akie</a:t>
            </a:r>
            <a:r>
              <a:rPr lang="en-GB" dirty="0" smtClean="0"/>
              <a:t> Nakata, has a unique way of looking at the world. </a:t>
            </a:r>
          </a:p>
          <a:p>
            <a:pPr marL="0" indent="0">
              <a:buNone/>
            </a:pPr>
            <a:r>
              <a:rPr lang="en-GB" dirty="0" smtClean="0"/>
              <a:t>For the past nine years, she's taken ordinary stones and transformed them into something magical using paint. </a:t>
            </a:r>
          </a:p>
          <a:p>
            <a:pPr marL="0" indent="0">
              <a:buNone/>
            </a:pPr>
            <a:r>
              <a:rPr lang="en-GB" dirty="0" smtClean="0"/>
              <a:t>Under her watchful eye, these rocks become highly realistic animals that fit into the palm of your hand.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0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19"/>
    </mc:Choice>
    <mc:Fallback xmlns="">
      <p:transition spd="slow" advTm="30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do you think </a:t>
            </a:r>
            <a:r>
              <a:rPr lang="en-GB" dirty="0" err="1" smtClean="0"/>
              <a:t>Akie</a:t>
            </a:r>
            <a:r>
              <a:rPr lang="en-GB" dirty="0" smtClean="0"/>
              <a:t> uses to create the stones?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662" y="2407376"/>
            <a:ext cx="4652070" cy="420800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3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91"/>
    </mc:Choice>
    <mc:Fallback xmlns="">
      <p:transition spd="slow" advTm="13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Akie</a:t>
            </a:r>
            <a:r>
              <a:rPr lang="en-GB" dirty="0" smtClean="0"/>
              <a:t> uses acrylic paint working with tiny brushes. </a:t>
            </a:r>
            <a:r>
              <a:rPr lang="en-GB" dirty="0" err="1" smtClean="0"/>
              <a:t>Akie</a:t>
            </a:r>
            <a:r>
              <a:rPr lang="en-GB" dirty="0" smtClean="0"/>
              <a:t> carefully brings each animal to life. </a:t>
            </a:r>
          </a:p>
          <a:p>
            <a:r>
              <a:rPr lang="en-GB" dirty="0" smtClean="0"/>
              <a:t>In reality, the creative process begins from the moment she spots a rock. Its natural shape helps inspire what animal it will become. </a:t>
            </a:r>
          </a:p>
          <a:p>
            <a:r>
              <a:rPr lang="en-GB" dirty="0" smtClean="0"/>
              <a:t>“Stones have their own intentions, and I consider my encounters with them as cues to go ahead and paint what I see on them.”</a:t>
            </a:r>
          </a:p>
          <a:p>
            <a:endParaRPr lang="en-GB" dirty="0"/>
          </a:p>
          <a:p>
            <a:r>
              <a:rPr lang="en-GB" dirty="0" smtClean="0"/>
              <a:t>Where could we find stones?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50"/>
    </mc:Choice>
    <mc:Fallback xmlns="">
      <p:transition spd="slow" advTm="5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Here are some acrylic paints and an example of very small brushes that </a:t>
            </a:r>
            <a:r>
              <a:rPr lang="en-GB" dirty="0" err="1" smtClean="0"/>
              <a:t>Akie</a:t>
            </a:r>
            <a:r>
              <a:rPr lang="en-GB" dirty="0" smtClean="0"/>
              <a:t> uses to create her beautiful art work.. 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02417" y="2867810"/>
            <a:ext cx="3768303" cy="3755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030323"/>
            <a:ext cx="3305652" cy="473589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23"/>
    </mc:Choice>
    <mc:Fallback xmlns="">
      <p:transition spd="slow" advTm="19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Here are some before and after examples.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8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84"/>
    </mc:Choice>
    <mc:Fallback xmlns="">
      <p:transition spd="slow" advTm="21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251</Words>
  <Application>Microsoft Office PowerPoint</Application>
  <PresentationFormat>Widescreen</PresentationFormat>
  <Paragraphs>20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Year 5 Art</vt:lpstr>
      <vt:lpstr>PowerPoint Presentation</vt:lpstr>
      <vt:lpstr>Here is the artist Akie Nakata.</vt:lpstr>
      <vt:lpstr>What do you think the mouse and the owls are created on? </vt:lpstr>
      <vt:lpstr>They are sketched and painted on stones</vt:lpstr>
      <vt:lpstr>PowerPoint Presentation</vt:lpstr>
      <vt:lpstr>PowerPoint Presentation</vt:lpstr>
      <vt:lpstr>Here are some acrylic paints and an example of very small brushes that Akie uses to create her beautiful art work.. </vt:lpstr>
      <vt:lpstr>Here are some before and after examples.</vt:lpstr>
      <vt:lpstr>PowerPoint Presentation</vt:lpstr>
      <vt:lpstr>PowerPoint Presentation</vt:lpstr>
    </vt:vector>
  </TitlesOfParts>
  <Company>ncc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5 Art</dc:title>
  <dc:creator>Harrison, Karen</dc:creator>
  <cp:lastModifiedBy>Harrison, Karen</cp:lastModifiedBy>
  <cp:revision>5</cp:revision>
  <dcterms:created xsi:type="dcterms:W3CDTF">2021-01-20T12:53:07Z</dcterms:created>
  <dcterms:modified xsi:type="dcterms:W3CDTF">2021-01-20T14:21:50Z</dcterms:modified>
</cp:coreProperties>
</file>