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C2E0-F6F4-4D15-8555-67AA138D725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E242D-92A6-4513-9C78-26C3FC6A9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9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E242D-92A6-4513-9C78-26C3FC6A92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3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0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0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1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260648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671" y="436510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i - Start at the top, come down and flick. Lift and </a:t>
            </a:r>
            <a:r>
              <a:rPr lang="en-GB" sz="3600" dirty="0" smtClean="0"/>
              <a:t>dot.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1099083"/>
            <a:ext cx="2160240" cy="2704839"/>
          </a:xfrm>
          <a:prstGeom prst="rect">
            <a:avLst/>
          </a:prstGeom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54888" y="610583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5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84275" y="38784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84275" y="3283076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84275" y="513924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84275" y="44880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84275" y="5721477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4275" y="6386494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84275" y="3283509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in</a:t>
            </a:r>
            <a:endParaRPr lang="en-GB" sz="5400" dirty="0" smtClean="0">
              <a:latin typeface="Sassoon Penpals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84274" y="4455418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sit</a:t>
            </a:r>
            <a:endParaRPr lang="en-GB" sz="5400" dirty="0" smtClean="0">
              <a:latin typeface="Sassoon Penpals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8716" y="5718770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it</a:t>
            </a:r>
            <a:endParaRPr lang="en-GB" sz="5400" dirty="0" smtClean="0">
              <a:latin typeface="Sassoon Penpals" pitchFamily="50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099083"/>
            <a:ext cx="1458238" cy="1825861"/>
          </a:xfrm>
          <a:prstGeom prst="rect">
            <a:avLst/>
          </a:prstGeom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63192" y="611071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53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47</Words>
  <Application>Microsoft Office PowerPoint</Application>
  <PresentationFormat>On-screen Show (4:3)</PresentationFormat>
  <Paragraphs>13</Paragraphs>
  <Slides>2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Sassoon Penpals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Laura</dc:creator>
  <cp:lastModifiedBy>Swan, Laura</cp:lastModifiedBy>
  <cp:revision>7</cp:revision>
  <dcterms:created xsi:type="dcterms:W3CDTF">2021-02-02T15:17:42Z</dcterms:created>
  <dcterms:modified xsi:type="dcterms:W3CDTF">2021-02-09T13:57:55Z</dcterms:modified>
</cp:coreProperties>
</file>