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675" y="157796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e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 -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start with a loop then make a curve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908720"/>
            <a:ext cx="2392433" cy="2416357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47039" y="599586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1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red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pen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net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148219"/>
            <a:ext cx="1774384" cy="1792128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59699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5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17</cp:revision>
  <dcterms:created xsi:type="dcterms:W3CDTF">2021-02-02T15:17:42Z</dcterms:created>
  <dcterms:modified xsi:type="dcterms:W3CDTF">2021-02-10T12:16:39Z</dcterms:modified>
</cp:coreProperties>
</file>