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CC5-E807-4B5F-95C3-E1A8BA4F7EB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5107-934F-4FFD-AD53-1C4D607D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89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CC5-E807-4B5F-95C3-E1A8BA4F7EB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5107-934F-4FFD-AD53-1C4D607D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0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CC5-E807-4B5F-95C3-E1A8BA4F7EB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5107-934F-4FFD-AD53-1C4D607D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CC5-E807-4B5F-95C3-E1A8BA4F7EB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5107-934F-4FFD-AD53-1C4D607D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50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CC5-E807-4B5F-95C3-E1A8BA4F7EB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5107-934F-4FFD-AD53-1C4D607D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7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CC5-E807-4B5F-95C3-E1A8BA4F7EB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5107-934F-4FFD-AD53-1C4D607D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53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CC5-E807-4B5F-95C3-E1A8BA4F7EB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5107-934F-4FFD-AD53-1C4D607D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9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CC5-E807-4B5F-95C3-E1A8BA4F7EB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5107-934F-4FFD-AD53-1C4D607D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9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CC5-E807-4B5F-95C3-E1A8BA4F7EB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5107-934F-4FFD-AD53-1C4D607D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48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CC5-E807-4B5F-95C3-E1A8BA4F7EB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5107-934F-4FFD-AD53-1C4D607D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1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8CC5-E807-4B5F-95C3-E1A8BA4F7EB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5107-934F-4FFD-AD53-1C4D607D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2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08CC5-E807-4B5F-95C3-E1A8BA4F7EB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D5107-934F-4FFD-AD53-1C4D607D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4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3" y="2455182"/>
            <a:ext cx="10515600" cy="1325563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learn about time.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1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1"/>
    </mc:Choice>
    <mc:Fallback>
      <p:transition spd="slow" advTm="4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31" y="1553333"/>
            <a:ext cx="4829849" cy="4744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571" y="274319"/>
            <a:ext cx="11717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The minute hand is pointing at 12 and the hour hand is pointing at 2 which means it is 2 o’clock.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5535" y="620685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o’clock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900055" y="2508069"/>
            <a:ext cx="0" cy="1417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900055" y="3396343"/>
            <a:ext cx="1062448" cy="52904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56"/>
    </mc:Choice>
    <mc:Fallback>
      <p:transition spd="slow" advTm="9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31" y="1553333"/>
            <a:ext cx="4829849" cy="4744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571" y="274319"/>
            <a:ext cx="11717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want this clock to say 6 o’clock. Can you tell your grown up where the hands would go on the clock to say 6 o’clock?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5535" y="620685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 o’clock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85"/>
    </mc:Choice>
    <mc:Fallback>
      <p:transition spd="slow" advTm="8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31" y="1553333"/>
            <a:ext cx="4829849" cy="4744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571" y="274319"/>
            <a:ext cx="11717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The minute hand is pointing at 12 and the hour hand is pointing at 6 which means it is 6 o’clock.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5535" y="620685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 o’clock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900055" y="2508069"/>
            <a:ext cx="0" cy="1417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00055" y="3925389"/>
            <a:ext cx="0" cy="107768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88"/>
    </mc:Choice>
    <mc:Fallback>
      <p:transition spd="slow" advTm="8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31" y="1553333"/>
            <a:ext cx="4829849" cy="4744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571" y="274319"/>
            <a:ext cx="11717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want this clock to say 12 o’clock. Can you tell your grown up where the hands would go on the clock to say 12 o’clock?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5535" y="620685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 o’clock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7"/>
    </mc:Choice>
    <mc:Fallback>
      <p:transition spd="slow" advTm="9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31" y="1553333"/>
            <a:ext cx="4829849" cy="4744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571" y="274319"/>
            <a:ext cx="11717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The minute hand and the hour hand are both pointing at 12 which means it is 12 o’clock.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5535" y="620685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 o’clock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900055" y="2508069"/>
            <a:ext cx="0" cy="1417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900055" y="2939143"/>
            <a:ext cx="0" cy="98624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6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04"/>
    </mc:Choice>
    <mc:Fallback>
      <p:transition spd="slow" advTm="9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31" y="1553333"/>
            <a:ext cx="4829849" cy="47441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900055" y="2508069"/>
            <a:ext cx="0" cy="1417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00055" y="3925389"/>
            <a:ext cx="1180013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6571" y="274319"/>
            <a:ext cx="11717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remember what this is? That’s right this is a clock. </a:t>
            </a: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 tells us the time.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571" y="2508069"/>
            <a:ext cx="27274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minute hand. When it is pointing at 12 it means o’clock.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51760" y="2926080"/>
            <a:ext cx="3082834" cy="391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61268" y="2508069"/>
            <a:ext cx="2727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hour hand. This hour hand is pointing at number 3 so that means it is 3 o’clock.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10697" y="3631453"/>
            <a:ext cx="1750423" cy="2154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45"/>
    </mc:Choice>
    <mc:Fallback>
      <p:transition spd="slow" advTm="21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31" y="1553333"/>
            <a:ext cx="4829849" cy="4744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571" y="274319"/>
            <a:ext cx="11717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want this clock to say 5 o’clock. Can you tell your grown up where the hands would go on the clock to say 5 o’clock?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5535" y="620685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 o’clock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6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19"/>
    </mc:Choice>
    <mc:Fallback>
      <p:transition spd="slow" advTm="9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31" y="1553333"/>
            <a:ext cx="4829849" cy="4744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571" y="274319"/>
            <a:ext cx="11717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The minute hand is pointing at 12 and the hour hand is pointing at 5 which means it is 5 o’clock.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5535" y="620685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 o’clock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900055" y="2508069"/>
            <a:ext cx="0" cy="1417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00055" y="3925389"/>
            <a:ext cx="592185" cy="93399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04"/>
    </mc:Choice>
    <mc:Fallback>
      <p:transition spd="slow" advTm="9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31" y="1553333"/>
            <a:ext cx="4829849" cy="4744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571" y="274319"/>
            <a:ext cx="11717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want this clock to say 7 o’clock. Can you tell your grown up where the hands would go on the clock to say 7 o’clock?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5535" y="620685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o’clock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3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38"/>
    </mc:Choice>
    <mc:Fallback>
      <p:transition spd="slow" advTm="8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31" y="1553333"/>
            <a:ext cx="4829849" cy="4744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571" y="274319"/>
            <a:ext cx="11717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The minute hand is pointing at 12 and the hour hand is pointing at 7 which means it is 7 o’clock.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5535" y="620685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o’clock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900055" y="2508069"/>
            <a:ext cx="0" cy="1417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290457" y="3925389"/>
            <a:ext cx="609598" cy="96012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9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45"/>
    </mc:Choice>
    <mc:Fallback>
      <p:transition spd="slow" advTm="9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31" y="1553333"/>
            <a:ext cx="4829849" cy="4744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571" y="274319"/>
            <a:ext cx="11717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want this clock to say 10 o’clock. Can you tell your grown up where the hands would go on the clock to say 10 o’clock?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5535" y="620685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 o’clock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0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43"/>
    </mc:Choice>
    <mc:Fallback>
      <p:transition spd="slow" advTm="10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31" y="1553333"/>
            <a:ext cx="4829849" cy="4744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571" y="274319"/>
            <a:ext cx="11717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The minute hand is pointing at 12 and the hour hand is pointing at 10 which means it is 10 o’clock.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5535" y="620685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 o’clock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900055" y="2508069"/>
            <a:ext cx="0" cy="1417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042263" y="3331029"/>
            <a:ext cx="857792" cy="59436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0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4"/>
    </mc:Choice>
    <mc:Fallback>
      <p:transition spd="slow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31" y="1553333"/>
            <a:ext cx="4829849" cy="4744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571" y="274319"/>
            <a:ext cx="11717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want this clock to say 2 o’clock. Can you tell your grown up where the hands would go on the clock to say 2 o’clock?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5535" y="6206853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o’clock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54"/>
    </mc:Choice>
    <mc:Fallback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405</Words>
  <Application>Microsoft Office PowerPoint</Application>
  <PresentationFormat>Widescreen</PresentationFormat>
  <Paragraphs>29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Learning intention: To learn about time.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learn about time</dc:title>
  <dc:creator>Swan, Laura</dc:creator>
  <cp:lastModifiedBy>Swan, Laura</cp:lastModifiedBy>
  <cp:revision>4</cp:revision>
  <dcterms:created xsi:type="dcterms:W3CDTF">2021-02-24T12:31:07Z</dcterms:created>
  <dcterms:modified xsi:type="dcterms:W3CDTF">2021-02-24T12:53:36Z</dcterms:modified>
</cp:coreProperties>
</file>