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59" r:id="rId3"/>
    <p:sldId id="257" r:id="rId4"/>
    <p:sldId id="258"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34731" autoAdjust="0"/>
  </p:normalViewPr>
  <p:slideViewPr>
    <p:cSldViewPr snapToGrid="0">
      <p:cViewPr varScale="1">
        <p:scale>
          <a:sx n="33" d="100"/>
          <a:sy n="33" d="100"/>
        </p:scale>
        <p:origin x="2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EBB5A-C632-42E0-BCB8-4F9ECC3435D9}"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9A2E1-E4F1-4038-B362-D6A510D7E9C6}" type="slidenum">
              <a:rPr lang="en-GB" smtClean="0"/>
              <a:t>‹#›</a:t>
            </a:fld>
            <a:endParaRPr lang="en-GB"/>
          </a:p>
        </p:txBody>
      </p:sp>
    </p:spTree>
    <p:extLst>
      <p:ext uri="{BB962C8B-B14F-4D97-AF65-F5344CB8AC3E}">
        <p14:creationId xmlns:p14="http://schemas.microsoft.com/office/powerpoint/2010/main" val="271726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r>
              <a:rPr lang="en-GB" baseline="0" dirty="0"/>
              <a:t> Before we start our PSHE work, let’s remember some of the different feelings. Look at the pictures – can you say how each child is feeling? Do you ever feel those feeling? Talk to your grown up about it. </a:t>
            </a:r>
          </a:p>
          <a:p>
            <a:endParaRPr lang="en-GB" baseline="0" dirty="0"/>
          </a:p>
          <a:p>
            <a:r>
              <a:rPr lang="en-GB" baseline="0" dirty="0"/>
              <a:t>It’s important to remember that we all feel different feelings sometimes, even grown ups! Shock, sadness, embarrassment and happiness are all feelings that we share.</a:t>
            </a:r>
            <a:endParaRPr lang="en-GB" dirty="0"/>
          </a:p>
        </p:txBody>
      </p:sp>
      <p:sp>
        <p:nvSpPr>
          <p:cNvPr id="4" name="Slide Number Placeholder 3"/>
          <p:cNvSpPr>
            <a:spLocks noGrp="1"/>
          </p:cNvSpPr>
          <p:nvPr>
            <p:ph type="sldNum" sz="quarter" idx="10"/>
          </p:nvPr>
        </p:nvSpPr>
        <p:spPr/>
        <p:txBody>
          <a:bodyPr/>
          <a:lstStyle/>
          <a:p>
            <a:fld id="{D549A2E1-E4F1-4038-B362-D6A510D7E9C6}" type="slidenum">
              <a:rPr lang="en-GB" smtClean="0"/>
              <a:t>1</a:t>
            </a:fld>
            <a:endParaRPr lang="en-GB"/>
          </a:p>
        </p:txBody>
      </p:sp>
    </p:spTree>
    <p:extLst>
      <p:ext uri="{BB962C8B-B14F-4D97-AF65-F5344CB8AC3E}">
        <p14:creationId xmlns:p14="http://schemas.microsoft.com/office/powerpoint/2010/main" val="381339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Ben,</a:t>
            </a:r>
            <a:r>
              <a:rPr lang="en-GB" baseline="0" dirty="0"/>
              <a:t> he has been working hard on his painting. </a:t>
            </a:r>
            <a:endParaRPr lang="en-GB" dirty="0"/>
          </a:p>
        </p:txBody>
      </p:sp>
      <p:sp>
        <p:nvSpPr>
          <p:cNvPr id="4" name="Slide Number Placeholder 3"/>
          <p:cNvSpPr>
            <a:spLocks noGrp="1"/>
          </p:cNvSpPr>
          <p:nvPr>
            <p:ph type="sldNum" sz="quarter" idx="10"/>
          </p:nvPr>
        </p:nvSpPr>
        <p:spPr/>
        <p:txBody>
          <a:bodyPr/>
          <a:lstStyle/>
          <a:p>
            <a:fld id="{D549A2E1-E4F1-4038-B362-D6A510D7E9C6}" type="slidenum">
              <a:rPr lang="en-GB" smtClean="0"/>
              <a:t>2</a:t>
            </a:fld>
            <a:endParaRPr lang="en-GB"/>
          </a:p>
        </p:txBody>
      </p:sp>
    </p:spTree>
    <p:extLst>
      <p:ext uri="{BB962C8B-B14F-4D97-AF65-F5344CB8AC3E}">
        <p14:creationId xmlns:p14="http://schemas.microsoft.com/office/powerpoint/2010/main" val="58593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Oh… Something looks different here. How is</a:t>
            </a:r>
            <a:r>
              <a:rPr lang="en-GB" baseline="0" dirty="0"/>
              <a:t> Ben feeling now? </a:t>
            </a:r>
          </a:p>
          <a:p>
            <a:endParaRPr lang="en-GB" baseline="0" dirty="0"/>
          </a:p>
          <a:p>
            <a:r>
              <a:rPr lang="en-GB" baseline="0" dirty="0"/>
              <a:t>How do you know? </a:t>
            </a:r>
            <a:endParaRPr lang="en-GB" dirty="0"/>
          </a:p>
        </p:txBody>
      </p:sp>
      <p:sp>
        <p:nvSpPr>
          <p:cNvPr id="4" name="Slide Number Placeholder 3"/>
          <p:cNvSpPr>
            <a:spLocks noGrp="1"/>
          </p:cNvSpPr>
          <p:nvPr>
            <p:ph type="sldNum" sz="quarter" idx="10"/>
          </p:nvPr>
        </p:nvSpPr>
        <p:spPr/>
        <p:txBody>
          <a:bodyPr/>
          <a:lstStyle/>
          <a:p>
            <a:fld id="{D549A2E1-E4F1-4038-B362-D6A510D7E9C6}" type="slidenum">
              <a:rPr lang="en-GB" smtClean="0"/>
              <a:t>3</a:t>
            </a:fld>
            <a:endParaRPr lang="en-GB"/>
          </a:p>
        </p:txBody>
      </p:sp>
    </p:spTree>
    <p:extLst>
      <p:ext uri="{BB962C8B-B14F-4D97-AF65-F5344CB8AC3E}">
        <p14:creationId xmlns:p14="http://schemas.microsoft.com/office/powerpoint/2010/main" val="26593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you think Ben is feeling sad and upset? </a:t>
            </a:r>
          </a:p>
          <a:p>
            <a:endParaRPr lang="en-GB" dirty="0"/>
          </a:p>
          <a:p>
            <a:r>
              <a:rPr lang="en-GB" dirty="0"/>
              <a:t>Different</a:t>
            </a:r>
            <a:r>
              <a:rPr lang="en-GB" baseline="0" dirty="0"/>
              <a:t> things upset different people, it is ok to feel sad but it’s important to talk to others. </a:t>
            </a:r>
            <a:endParaRPr lang="en-GB" dirty="0"/>
          </a:p>
        </p:txBody>
      </p:sp>
      <p:sp>
        <p:nvSpPr>
          <p:cNvPr id="4" name="Slide Number Placeholder 3"/>
          <p:cNvSpPr>
            <a:spLocks noGrp="1"/>
          </p:cNvSpPr>
          <p:nvPr>
            <p:ph type="sldNum" sz="quarter" idx="10"/>
          </p:nvPr>
        </p:nvSpPr>
        <p:spPr/>
        <p:txBody>
          <a:bodyPr/>
          <a:lstStyle/>
          <a:p>
            <a:fld id="{D549A2E1-E4F1-4038-B362-D6A510D7E9C6}" type="slidenum">
              <a:rPr lang="en-GB" smtClean="0"/>
              <a:t>4</a:t>
            </a:fld>
            <a:endParaRPr lang="en-GB"/>
          </a:p>
        </p:txBody>
      </p:sp>
    </p:spTree>
    <p:extLst>
      <p:ext uri="{BB962C8B-B14F-4D97-AF65-F5344CB8AC3E}">
        <p14:creationId xmlns:p14="http://schemas.microsoft.com/office/powerpoint/2010/main" val="7552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help</a:t>
            </a:r>
            <a:r>
              <a:rPr lang="en-GB" baseline="0" dirty="0"/>
              <a:t> Ben feel better? Talk to your grown ups or think about it. Maybe you can write it down or draw some pictures!</a:t>
            </a:r>
            <a:endParaRPr lang="en-GB" dirty="0"/>
          </a:p>
        </p:txBody>
      </p:sp>
      <p:sp>
        <p:nvSpPr>
          <p:cNvPr id="4" name="Slide Number Placeholder 3"/>
          <p:cNvSpPr>
            <a:spLocks noGrp="1"/>
          </p:cNvSpPr>
          <p:nvPr>
            <p:ph type="sldNum" sz="quarter" idx="10"/>
          </p:nvPr>
        </p:nvSpPr>
        <p:spPr/>
        <p:txBody>
          <a:bodyPr/>
          <a:lstStyle/>
          <a:p>
            <a:fld id="{D549A2E1-E4F1-4038-B362-D6A510D7E9C6}" type="slidenum">
              <a:rPr lang="en-GB" smtClean="0"/>
              <a:t>5</a:t>
            </a:fld>
            <a:endParaRPr lang="en-GB"/>
          </a:p>
        </p:txBody>
      </p:sp>
    </p:spTree>
    <p:extLst>
      <p:ext uri="{BB962C8B-B14F-4D97-AF65-F5344CB8AC3E}">
        <p14:creationId xmlns:p14="http://schemas.microsoft.com/office/powerpoint/2010/main" val="56957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more ideas that you might have said:</a:t>
            </a:r>
          </a:p>
          <a:p>
            <a:endParaRPr lang="en-GB" dirty="0"/>
          </a:p>
          <a:p>
            <a:pPr algn="ctr"/>
            <a:r>
              <a:rPr lang="en-GB" dirty="0">
                <a:latin typeface="Arial" panose="020B0604020202020204" pitchFamily="34" charset="0"/>
                <a:cs typeface="Arial" panose="020B0604020202020204" pitchFamily="34" charset="0"/>
              </a:rPr>
              <a:t>Talking to someone you trust (a family member, a teacher or a friend)</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Looking at your favourite book</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Singing a song</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Doing a dance or some exercise </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Breathing 4 deep breaths</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Writing it down</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Giving someone or something (like a teddy</a:t>
            </a:r>
            <a:r>
              <a:rPr lang="en-GB" baseline="0" dirty="0">
                <a:latin typeface="Arial" panose="020B0604020202020204" pitchFamily="34" charset="0"/>
                <a:cs typeface="Arial" panose="020B0604020202020204" pitchFamily="34" charset="0"/>
              </a:rPr>
              <a:t> or a cushion)</a:t>
            </a:r>
            <a:r>
              <a:rPr lang="en-GB" dirty="0">
                <a:latin typeface="Arial" panose="020B0604020202020204" pitchFamily="34" charset="0"/>
                <a:cs typeface="Arial" panose="020B0604020202020204" pitchFamily="34" charset="0"/>
              </a:rPr>
              <a:t> a HUGE hug!</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I know that when I feel</a:t>
            </a:r>
            <a:r>
              <a:rPr lang="en-GB" baseline="0" dirty="0">
                <a:latin typeface="Arial" panose="020B0604020202020204" pitchFamily="34" charset="0"/>
                <a:cs typeface="Arial" panose="020B0604020202020204" pitchFamily="34" charset="0"/>
              </a:rPr>
              <a:t> sad, I like to have some quiet time and read my favourite book and give my dog a cuddle. When I’m ready, then I talk about my feelings.</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549A2E1-E4F1-4038-B362-D6A510D7E9C6}" type="slidenum">
              <a:rPr lang="en-GB" smtClean="0"/>
              <a:t>6</a:t>
            </a:fld>
            <a:endParaRPr lang="en-GB"/>
          </a:p>
        </p:txBody>
      </p:sp>
    </p:spTree>
    <p:extLst>
      <p:ext uri="{BB962C8B-B14F-4D97-AF65-F5344CB8AC3E}">
        <p14:creationId xmlns:p14="http://schemas.microsoft.com/office/powerpoint/2010/main" val="71958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Warm up! Name the feeling:</a:t>
            </a:r>
          </a:p>
        </p:txBody>
      </p:sp>
      <p:pic>
        <p:nvPicPr>
          <p:cNvPr id="4" name="Picture 3"/>
          <p:cNvPicPr>
            <a:picLocks noChangeAspect="1"/>
          </p:cNvPicPr>
          <p:nvPr/>
        </p:nvPicPr>
        <p:blipFill>
          <a:blip r:embed="rId5"/>
          <a:stretch>
            <a:fillRect/>
          </a:stretch>
        </p:blipFill>
        <p:spPr>
          <a:xfrm>
            <a:off x="952787" y="2059008"/>
            <a:ext cx="1743318" cy="2295845"/>
          </a:xfrm>
          <a:prstGeom prst="rect">
            <a:avLst/>
          </a:prstGeom>
        </p:spPr>
      </p:pic>
      <p:pic>
        <p:nvPicPr>
          <p:cNvPr id="5" name="Picture 4"/>
          <p:cNvPicPr>
            <a:picLocks noChangeAspect="1"/>
          </p:cNvPicPr>
          <p:nvPr/>
        </p:nvPicPr>
        <p:blipFill>
          <a:blip r:embed="rId6"/>
          <a:stretch>
            <a:fillRect/>
          </a:stretch>
        </p:blipFill>
        <p:spPr>
          <a:xfrm>
            <a:off x="9337408" y="2663825"/>
            <a:ext cx="2286000" cy="2343150"/>
          </a:xfrm>
          <a:prstGeom prst="rect">
            <a:avLst/>
          </a:prstGeom>
        </p:spPr>
      </p:pic>
      <p:pic>
        <p:nvPicPr>
          <p:cNvPr id="6" name="Picture 5"/>
          <p:cNvPicPr>
            <a:picLocks noChangeAspect="1"/>
          </p:cNvPicPr>
          <p:nvPr/>
        </p:nvPicPr>
        <p:blipFill>
          <a:blip r:embed="rId7"/>
          <a:stretch>
            <a:fillRect/>
          </a:stretch>
        </p:blipFill>
        <p:spPr>
          <a:xfrm>
            <a:off x="3377006" y="4130312"/>
            <a:ext cx="2190750" cy="2352675"/>
          </a:xfrm>
          <a:prstGeom prst="rect">
            <a:avLst/>
          </a:prstGeom>
        </p:spPr>
      </p:pic>
      <p:pic>
        <p:nvPicPr>
          <p:cNvPr id="7" name="Picture 6"/>
          <p:cNvPicPr>
            <a:picLocks noChangeAspect="1"/>
          </p:cNvPicPr>
          <p:nvPr/>
        </p:nvPicPr>
        <p:blipFill>
          <a:blip r:embed="rId8"/>
          <a:stretch>
            <a:fillRect/>
          </a:stretch>
        </p:blipFill>
        <p:spPr>
          <a:xfrm>
            <a:off x="6509607" y="1853837"/>
            <a:ext cx="1885950" cy="2276475"/>
          </a:xfrm>
          <a:prstGeom prst="rect">
            <a:avLst/>
          </a:prstGeom>
        </p:spPr>
      </p:pic>
      <p:pic>
        <p:nvPicPr>
          <p:cNvPr id="3" name="Audio Recording 13 Jan 2021 at 10:18:06" descr="Audio Recording 13 Jan 2021 at 10:18:06">
            <a:hlinkClick r:id="" action="ppaction://media"/>
            <a:extLst>
              <a:ext uri="{FF2B5EF4-FFF2-40B4-BE49-F238E27FC236}">
                <a16:creationId xmlns:a16="http://schemas.microsoft.com/office/drawing/2014/main" id="{CF950AC9-0612-C642-9705-102E3BCDD47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17008" y="5980112"/>
            <a:ext cx="812800" cy="812800"/>
          </a:xfrm>
          <a:prstGeom prst="rect">
            <a:avLst/>
          </a:prstGeom>
        </p:spPr>
      </p:pic>
    </p:spTree>
    <p:extLst>
      <p:ext uri="{BB962C8B-B14F-4D97-AF65-F5344CB8AC3E}">
        <p14:creationId xmlns:p14="http://schemas.microsoft.com/office/powerpoint/2010/main" val="6153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2237550" y="1549509"/>
            <a:ext cx="7925906" cy="4934639"/>
          </a:xfrm>
          <a:prstGeom prst="rect">
            <a:avLst/>
          </a:prstGeom>
        </p:spPr>
      </p:pic>
      <p:sp>
        <p:nvSpPr>
          <p:cNvPr id="6" name="Title 1"/>
          <p:cNvSpPr>
            <a:spLocks noGrp="1"/>
          </p:cNvSpPr>
          <p:nvPr>
            <p:ph type="title"/>
          </p:nvPr>
        </p:nvSpPr>
        <p:spPr>
          <a:xfrm>
            <a:off x="838200" y="365125"/>
            <a:ext cx="10515600" cy="1325563"/>
          </a:xfrm>
        </p:spPr>
        <p:txBody>
          <a:bodyPr/>
          <a:lstStyle/>
          <a:p>
            <a:pPr algn="ctr"/>
            <a:r>
              <a:rPr lang="en-GB" dirty="0">
                <a:latin typeface="Arial" panose="020B0604020202020204" pitchFamily="34" charset="0"/>
                <a:cs typeface="Arial" panose="020B0604020202020204" pitchFamily="34" charset="0"/>
              </a:rPr>
              <a:t>This is Ben. </a:t>
            </a:r>
          </a:p>
        </p:txBody>
      </p:sp>
      <p:pic>
        <p:nvPicPr>
          <p:cNvPr id="2" name="Audio Recording 13 Jan 2021 at 10:18:22" descr="Audio Recording 13 Jan 2021 at 10:18:22">
            <a:hlinkClick r:id="" action="ppaction://media"/>
            <a:extLst>
              <a:ext uri="{FF2B5EF4-FFF2-40B4-BE49-F238E27FC236}">
                <a16:creationId xmlns:a16="http://schemas.microsoft.com/office/drawing/2014/main" id="{1DC79D02-3ECF-2141-BA5C-2E2B63D1F9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6406" y="6045200"/>
            <a:ext cx="812800" cy="812800"/>
          </a:xfrm>
          <a:prstGeom prst="rect">
            <a:avLst/>
          </a:prstGeom>
        </p:spPr>
      </p:pic>
    </p:spTree>
    <p:extLst>
      <p:ext uri="{BB962C8B-B14F-4D97-AF65-F5344CB8AC3E}">
        <p14:creationId xmlns:p14="http://schemas.microsoft.com/office/powerpoint/2010/main" val="22274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3905803" y="1991178"/>
            <a:ext cx="4728745" cy="4116648"/>
          </a:xfrm>
          <a:prstGeom prst="rect">
            <a:avLst/>
          </a:prstGeom>
        </p:spPr>
      </p:pic>
      <p:sp>
        <p:nvSpPr>
          <p:cNvPr id="6" name="Title 1"/>
          <p:cNvSpPr>
            <a:spLocks noGrp="1"/>
          </p:cNvSpPr>
          <p:nvPr>
            <p:ph type="title"/>
          </p:nvPr>
        </p:nvSpPr>
        <p:spPr>
          <a:xfrm>
            <a:off x="838200" y="365125"/>
            <a:ext cx="10515600" cy="1325563"/>
          </a:xfrm>
        </p:spPr>
        <p:txBody>
          <a:bodyPr/>
          <a:lstStyle/>
          <a:p>
            <a:r>
              <a:rPr lang="en-GB" dirty="0">
                <a:latin typeface="Arial" panose="020B0604020202020204" pitchFamily="34" charset="0"/>
                <a:cs typeface="Arial" panose="020B0604020202020204" pitchFamily="34" charset="0"/>
              </a:rPr>
              <a:t>How is Ben feeling? How do you know?</a:t>
            </a:r>
          </a:p>
        </p:txBody>
      </p:sp>
      <p:pic>
        <p:nvPicPr>
          <p:cNvPr id="2" name="Audio Recording 13 Jan 2021 at 10:18:38" descr="Audio Recording 13 Jan 2021 at 10:18:38">
            <a:hlinkClick r:id="" action="ppaction://media"/>
            <a:extLst>
              <a:ext uri="{FF2B5EF4-FFF2-40B4-BE49-F238E27FC236}">
                <a16:creationId xmlns:a16="http://schemas.microsoft.com/office/drawing/2014/main" id="{3E847598-16C9-C049-AEE5-58D843E380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4083" y="6027615"/>
            <a:ext cx="812800" cy="812800"/>
          </a:xfrm>
          <a:prstGeom prst="rect">
            <a:avLst/>
          </a:prstGeom>
        </p:spPr>
      </p:pic>
    </p:spTree>
    <p:extLst>
      <p:ext uri="{BB962C8B-B14F-4D97-AF65-F5344CB8AC3E}">
        <p14:creationId xmlns:p14="http://schemas.microsoft.com/office/powerpoint/2010/main" val="21850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Why do you think Ben is feeling sad?</a:t>
            </a:r>
          </a:p>
        </p:txBody>
      </p:sp>
      <p:pic>
        <p:nvPicPr>
          <p:cNvPr id="4" name="Picture 3"/>
          <p:cNvPicPr>
            <a:picLocks noChangeAspect="1"/>
          </p:cNvPicPr>
          <p:nvPr/>
        </p:nvPicPr>
        <p:blipFill>
          <a:blip r:embed="rId5"/>
          <a:stretch>
            <a:fillRect/>
          </a:stretch>
        </p:blipFill>
        <p:spPr>
          <a:xfrm>
            <a:off x="2359129" y="1825625"/>
            <a:ext cx="7143572" cy="4607876"/>
          </a:xfrm>
          <a:prstGeom prst="rect">
            <a:avLst/>
          </a:prstGeom>
        </p:spPr>
      </p:pic>
      <p:pic>
        <p:nvPicPr>
          <p:cNvPr id="3" name="Audio Recording 13 Jan 2021 at 10:18:58" descr="Audio Recording 13 Jan 2021 at 10:18:58">
            <a:hlinkClick r:id="" action="ppaction://media"/>
            <a:extLst>
              <a:ext uri="{FF2B5EF4-FFF2-40B4-BE49-F238E27FC236}">
                <a16:creationId xmlns:a16="http://schemas.microsoft.com/office/drawing/2014/main" id="{BFED6540-0D83-E844-94F1-E78B933C27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2270" y="5892409"/>
            <a:ext cx="812800" cy="812800"/>
          </a:xfrm>
          <a:prstGeom prst="rect">
            <a:avLst/>
          </a:prstGeom>
        </p:spPr>
      </p:pic>
    </p:spTree>
    <p:extLst>
      <p:ext uri="{BB962C8B-B14F-4D97-AF65-F5344CB8AC3E}">
        <p14:creationId xmlns:p14="http://schemas.microsoft.com/office/powerpoint/2010/main" val="30500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How can we help Ben feel better?</a:t>
            </a:r>
          </a:p>
        </p:txBody>
      </p:sp>
      <p:pic>
        <p:nvPicPr>
          <p:cNvPr id="4" name="Picture 3"/>
          <p:cNvPicPr>
            <a:picLocks noChangeAspect="1"/>
          </p:cNvPicPr>
          <p:nvPr/>
        </p:nvPicPr>
        <p:blipFill>
          <a:blip r:embed="rId5"/>
          <a:stretch>
            <a:fillRect/>
          </a:stretch>
        </p:blipFill>
        <p:spPr>
          <a:xfrm>
            <a:off x="2359129" y="1825625"/>
            <a:ext cx="7143572" cy="4607876"/>
          </a:xfrm>
          <a:prstGeom prst="rect">
            <a:avLst/>
          </a:prstGeom>
        </p:spPr>
      </p:pic>
      <p:pic>
        <p:nvPicPr>
          <p:cNvPr id="3" name="Audio Recording 13 Jan 2021 at 10:19:15" descr="Audio Recording 13 Jan 2021 at 10:19:15">
            <a:hlinkClick r:id="" action="ppaction://media"/>
            <a:extLst>
              <a:ext uri="{FF2B5EF4-FFF2-40B4-BE49-F238E27FC236}">
                <a16:creationId xmlns:a16="http://schemas.microsoft.com/office/drawing/2014/main" id="{FCED0A90-E9FF-004A-948B-9243189AEF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2271" y="6027101"/>
            <a:ext cx="812800" cy="812800"/>
          </a:xfrm>
          <a:prstGeom prst="rect">
            <a:avLst/>
          </a:prstGeom>
        </p:spPr>
      </p:pic>
    </p:spTree>
    <p:extLst>
      <p:ext uri="{BB962C8B-B14F-4D97-AF65-F5344CB8AC3E}">
        <p14:creationId xmlns:p14="http://schemas.microsoft.com/office/powerpoint/2010/main" val="24942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468710" y="3018546"/>
            <a:ext cx="3428732" cy="2134716"/>
          </a:xfrm>
          <a:prstGeom prst="rect">
            <a:avLst/>
          </a:prstGeom>
        </p:spPr>
      </p:pic>
      <p:sp>
        <p:nvSpPr>
          <p:cNvPr id="8" name="Title 1"/>
          <p:cNvSpPr>
            <a:spLocks noGrp="1"/>
          </p:cNvSpPr>
          <p:nvPr>
            <p:ph type="title"/>
          </p:nvPr>
        </p:nvSpPr>
        <p:spPr>
          <a:xfrm>
            <a:off x="838200" y="365125"/>
            <a:ext cx="10515600" cy="1325563"/>
          </a:xfrm>
        </p:spPr>
        <p:txBody>
          <a:bodyPr/>
          <a:lstStyle/>
          <a:p>
            <a:pPr algn="ctr"/>
            <a:r>
              <a:rPr lang="en-GB" dirty="0">
                <a:latin typeface="Arial" panose="020B0604020202020204" pitchFamily="34" charset="0"/>
                <a:cs typeface="Arial" panose="020B0604020202020204" pitchFamily="34" charset="0"/>
              </a:rPr>
              <a:t>Here are some ideas that you might have come up with:</a:t>
            </a:r>
          </a:p>
        </p:txBody>
      </p:sp>
      <p:sp>
        <p:nvSpPr>
          <p:cNvPr id="9" name="Rounded Rectangle 8"/>
          <p:cNvSpPr/>
          <p:nvPr/>
        </p:nvSpPr>
        <p:spPr>
          <a:xfrm>
            <a:off x="4422098" y="2008682"/>
            <a:ext cx="7270230" cy="4347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Talking to someone you trust (a family member, a teacher or a friend)</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Looking at your favourite book</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Singing a song</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Doing a dance or some exercise </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Breathing 4 deep breaths</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Writing it down</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Giving someone or something a HUGE hug!</a:t>
            </a:r>
          </a:p>
        </p:txBody>
      </p:sp>
      <p:pic>
        <p:nvPicPr>
          <p:cNvPr id="2" name="Audio Recording 13 Jan 2021 at 10:20:02" descr="Audio Recording 13 Jan 2021 at 10:20:02">
            <a:hlinkClick r:id="" action="ppaction://media"/>
            <a:extLst>
              <a:ext uri="{FF2B5EF4-FFF2-40B4-BE49-F238E27FC236}">
                <a16:creationId xmlns:a16="http://schemas.microsoft.com/office/drawing/2014/main" id="{414F14D8-1AF4-384B-BA40-2004BDAC29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85928" y="6029989"/>
            <a:ext cx="812800" cy="812800"/>
          </a:xfrm>
          <a:prstGeom prst="rect">
            <a:avLst/>
          </a:prstGeom>
        </p:spPr>
      </p:pic>
    </p:spTree>
    <p:extLst>
      <p:ext uri="{BB962C8B-B14F-4D97-AF65-F5344CB8AC3E}">
        <p14:creationId xmlns:p14="http://schemas.microsoft.com/office/powerpoint/2010/main" val="1489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Commentary:</a:t>
            </a:r>
          </a:p>
        </p:txBody>
      </p:sp>
      <p:sp>
        <p:nvSpPr>
          <p:cNvPr id="3" name="Content Placeholder 2"/>
          <p:cNvSpPr>
            <a:spLocks noGrp="1"/>
          </p:cNvSpPr>
          <p:nvPr>
            <p:ph idx="1"/>
          </p:nvPr>
        </p:nvSpPr>
        <p:spPr>
          <a:xfrm>
            <a:off x="313544" y="1825625"/>
            <a:ext cx="11423754" cy="4351338"/>
          </a:xfrm>
        </p:spPr>
        <p:txBody>
          <a:bodyPr>
            <a:normAutofit fontScale="70000" lnSpcReduction="20000"/>
          </a:bodyPr>
          <a:lstStyle/>
          <a:p>
            <a:pPr marL="0" indent="0">
              <a:buNone/>
            </a:pPr>
            <a:r>
              <a:rPr lang="en-GB" dirty="0">
                <a:latin typeface="Arial" panose="020B0604020202020204" pitchFamily="34" charset="0"/>
                <a:cs typeface="Arial" panose="020B0604020202020204" pitchFamily="34" charset="0"/>
              </a:rPr>
              <a:t>Slide 1: Hello! Before we start our PSHE work, let’s remember some of the different feelings. Look at the pictures – can you say how each child is feeling? Do you ever feel those feeling? Talk to your grown up about it. It’s important to remember that we all feel different feelings sometimes, even grown ups! Shock, sadness, embarrassment and happiness are all feelings that we share.</a:t>
            </a:r>
          </a:p>
          <a:p>
            <a:pPr marL="0" indent="0">
              <a:buNone/>
            </a:pPr>
            <a:r>
              <a:rPr lang="en-GB" dirty="0">
                <a:latin typeface="Arial" panose="020B0604020202020204" pitchFamily="34" charset="0"/>
                <a:cs typeface="Arial" panose="020B0604020202020204" pitchFamily="34" charset="0"/>
              </a:rPr>
              <a:t>Slide 2: This is Ben, he has been working hard on his painting. </a:t>
            </a:r>
          </a:p>
          <a:p>
            <a:pPr marL="0" indent="0">
              <a:buNone/>
            </a:pPr>
            <a:r>
              <a:rPr lang="en-GB" dirty="0">
                <a:latin typeface="Arial" panose="020B0604020202020204" pitchFamily="34" charset="0"/>
                <a:cs typeface="Arial" panose="020B0604020202020204" pitchFamily="34" charset="0"/>
              </a:rPr>
              <a:t>Slide 3: Oh… Something looks different here. How is Ben feeling now? How do you know? </a:t>
            </a:r>
          </a:p>
          <a:p>
            <a:pPr marL="0" indent="0">
              <a:buNone/>
            </a:pPr>
            <a:r>
              <a:rPr lang="en-GB" dirty="0">
                <a:latin typeface="Arial" panose="020B0604020202020204" pitchFamily="34" charset="0"/>
                <a:cs typeface="Arial" panose="020B0604020202020204" pitchFamily="34" charset="0"/>
              </a:rPr>
              <a:t>Slide 4: Why do you think Ben is feeling sad and upset? Different things upset different people, it is ok to feel sad but it’s important to talk to others. </a:t>
            </a:r>
          </a:p>
          <a:p>
            <a:pPr marL="0" indent="0">
              <a:buNone/>
            </a:pPr>
            <a:r>
              <a:rPr lang="en-GB" dirty="0">
                <a:latin typeface="Arial" panose="020B0604020202020204" pitchFamily="34" charset="0"/>
                <a:cs typeface="Arial" panose="020B0604020202020204" pitchFamily="34" charset="0"/>
              </a:rPr>
              <a:t>Slide 5: How can we help Ben feel better? Talk to your grown ups or think about it. Maybe you can write it down or draw some pictures!</a:t>
            </a:r>
          </a:p>
          <a:p>
            <a:pPr marL="0" indent="0">
              <a:buNone/>
            </a:pPr>
            <a:r>
              <a:rPr lang="en-GB" dirty="0">
                <a:latin typeface="Arial" panose="020B0604020202020204" pitchFamily="34" charset="0"/>
                <a:cs typeface="Arial" panose="020B0604020202020204" pitchFamily="34" charset="0"/>
              </a:rPr>
              <a:t>Slide 6: Here are some more ideas that you might have said: Talking to someone you trust (a family member, a teacher or a friend), looking at your favourite book, singing a song, doing a dance or some exercise, breathing 4 deep breaths, writing it down, giving someone or something (like a teddy or a cushion) a HUGE hug! I know that when I feel sad, I like to have some quiet time and read my favourite book and give my dog a cuddle. When I’m ready, then I talk about my feelings.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46687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664</Words>
  <Application>Microsoft Macintosh PowerPoint</Application>
  <PresentationFormat>Widescreen</PresentationFormat>
  <Paragraphs>64</Paragraphs>
  <Slides>7</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Warm up! Name the feeling:</vt:lpstr>
      <vt:lpstr>This is Ben. </vt:lpstr>
      <vt:lpstr>How is Ben feeling? How do you know?</vt:lpstr>
      <vt:lpstr>Why do you think Ben is feeling sad?</vt:lpstr>
      <vt:lpstr>How can we help Ben feel better?</vt:lpstr>
      <vt:lpstr>Here are some ideas that you might have come up with:</vt:lpstr>
      <vt:lpstr>Commentary:</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Kiddy, Rubie</dc:creator>
  <cp:lastModifiedBy>rubie.kiddy</cp:lastModifiedBy>
  <cp:revision>5</cp:revision>
  <dcterms:created xsi:type="dcterms:W3CDTF">2021-01-12T13:23:55Z</dcterms:created>
  <dcterms:modified xsi:type="dcterms:W3CDTF">2021-01-13T10:20:10Z</dcterms:modified>
</cp:coreProperties>
</file>