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8" r:id="rId2"/>
    <p:sldId id="294" r:id="rId3"/>
    <p:sldId id="293" r:id="rId4"/>
    <p:sldId id="291" r:id="rId5"/>
    <p:sldId id="292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0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7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5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3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0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subtraction on a number line: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÷ 10 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jumps of 10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taken away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lots of 10 so 20 ÷ 10 =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4C4539A-C827-1648-98E7-D757E7FC07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38542" r="22187" b="54427"/>
          <a:stretch/>
        </p:blipFill>
        <p:spPr>
          <a:xfrm>
            <a:off x="213123" y="4068699"/>
            <a:ext cx="9479754" cy="1048989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FB5F06A5-5572-A640-94F7-B9A4D6F807C2}"/>
              </a:ext>
            </a:extLst>
          </p:cNvPr>
          <p:cNvSpPr/>
          <p:nvPr/>
        </p:nvSpPr>
        <p:spPr>
          <a:xfrm>
            <a:off x="4896465" y="3716594"/>
            <a:ext cx="4454012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DE3CFBB8-7B80-824C-9223-EB98A9514099}"/>
              </a:ext>
            </a:extLst>
          </p:cNvPr>
          <p:cNvSpPr/>
          <p:nvPr/>
        </p:nvSpPr>
        <p:spPr>
          <a:xfrm>
            <a:off x="427705" y="3716594"/>
            <a:ext cx="4454012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E4A92E-5189-A04D-8105-360390BCD09D}"/>
              </a:ext>
            </a:extLst>
          </p:cNvPr>
          <p:cNvSpPr txBox="1"/>
          <p:nvPr/>
        </p:nvSpPr>
        <p:spPr>
          <a:xfrm>
            <a:off x="1991033" y="3325183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3CAAFC-D1B7-E348-9B62-087EAB51BCA8}"/>
              </a:ext>
            </a:extLst>
          </p:cNvPr>
          <p:cNvSpPr txBox="1"/>
          <p:nvPr/>
        </p:nvSpPr>
        <p:spPr>
          <a:xfrm>
            <a:off x="6459793" y="3325183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10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48"/>
    </mc:Choice>
    <mc:Fallback>
      <p:transition spd="slow" advTm="27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4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blank number </a:t>
            </a:r>
            <a:r>
              <a:rPr lang="en-GB" sz="4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line:</a:t>
            </a:r>
          </a:p>
          <a:p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number do I write on the number line?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big are the jumps? What am I subtracting?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jumps are there?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CBCA3-74A4-D341-8EDE-598A9EC09F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41657" r="22187" b="54427"/>
          <a:stretch/>
        </p:blipFill>
        <p:spPr>
          <a:xfrm>
            <a:off x="0" y="2825181"/>
            <a:ext cx="9842674" cy="60652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7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54"/>
    </mc:Choice>
    <mc:Fallback>
      <p:transition spd="slow" advTm="13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subtraction on a </a:t>
            </a:r>
            <a:r>
              <a:rPr lang="en-GB" sz="4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 number </a:t>
            </a:r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line: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÷ 10 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on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10s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question is ÷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sz="5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5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jumps so </a:t>
            </a:r>
            <a:r>
              <a:rPr lang="en-GB" sz="5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GB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</a:t>
            </a:r>
            <a:r>
              <a:rPr lang="en-GB" sz="5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5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5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4C4539A-C827-1648-98E7-D757E7FC07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41637" r="22187" b="54427"/>
          <a:stretch/>
        </p:blipFill>
        <p:spPr>
          <a:xfrm>
            <a:off x="213123" y="3560614"/>
            <a:ext cx="9479754" cy="587252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FB5F06A5-5572-A640-94F7-B9A4D6F807C2}"/>
              </a:ext>
            </a:extLst>
          </p:cNvPr>
          <p:cNvSpPr/>
          <p:nvPr/>
        </p:nvSpPr>
        <p:spPr>
          <a:xfrm>
            <a:off x="4896465" y="2746772"/>
            <a:ext cx="4454012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DE3CFBB8-7B80-824C-9223-EB98A9514099}"/>
              </a:ext>
            </a:extLst>
          </p:cNvPr>
          <p:cNvSpPr/>
          <p:nvPr/>
        </p:nvSpPr>
        <p:spPr>
          <a:xfrm>
            <a:off x="427705" y="2746772"/>
            <a:ext cx="4454012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E4A92E-5189-A04D-8105-360390BCD09D}"/>
              </a:ext>
            </a:extLst>
          </p:cNvPr>
          <p:cNvSpPr txBox="1"/>
          <p:nvPr/>
        </p:nvSpPr>
        <p:spPr>
          <a:xfrm>
            <a:off x="1991033" y="2355361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3CAAFC-D1B7-E348-9B62-087EAB51BCA8}"/>
              </a:ext>
            </a:extLst>
          </p:cNvPr>
          <p:cNvSpPr txBox="1"/>
          <p:nvPr/>
        </p:nvSpPr>
        <p:spPr>
          <a:xfrm>
            <a:off x="6459793" y="2355361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30ACE-DD3F-DA42-85B6-D16DDBD9B5C1}"/>
              </a:ext>
            </a:extLst>
          </p:cNvPr>
          <p:cNvSpPr txBox="1"/>
          <p:nvPr/>
        </p:nvSpPr>
        <p:spPr>
          <a:xfrm>
            <a:off x="8955957" y="3854240"/>
            <a:ext cx="78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30ACE-DD3F-DA42-85B6-D16DDBD9B5C1}"/>
              </a:ext>
            </a:extLst>
          </p:cNvPr>
          <p:cNvSpPr txBox="1"/>
          <p:nvPr/>
        </p:nvSpPr>
        <p:spPr>
          <a:xfrm>
            <a:off x="4539320" y="3854240"/>
            <a:ext cx="78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630ACE-DD3F-DA42-85B6-D16DDBD9B5C1}"/>
              </a:ext>
            </a:extLst>
          </p:cNvPr>
          <p:cNvSpPr txBox="1"/>
          <p:nvPr/>
        </p:nvSpPr>
        <p:spPr>
          <a:xfrm>
            <a:off x="33186" y="3854240"/>
            <a:ext cx="78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96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35"/>
    </mc:Choice>
    <mc:Fallback>
      <p:transition spd="slow" advTm="23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50" grpId="0" animBg="1"/>
      <p:bldP spid="54" grpId="0"/>
      <p:bldP spid="55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example on a blank number line: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5 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number do I write on the number line?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big are the jumps? What am I subtracting?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jumps are there?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CBCA3-74A4-D341-8EDE-598A9EC09F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41657" r="22187" b="54427"/>
          <a:stretch/>
        </p:blipFill>
        <p:spPr>
          <a:xfrm>
            <a:off x="0" y="2825181"/>
            <a:ext cx="9842674" cy="60652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73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74"/>
    </mc:Choice>
    <mc:Fallback>
      <p:transition spd="slow" advTm="21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example on a blank number line: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÷ 5 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on 15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5s because the question is ÷ 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sz="4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jumps so 15 ÷ 5 = </a:t>
            </a:r>
            <a:r>
              <a:rPr lang="en-GB" sz="4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CBCA3-74A4-D341-8EDE-598A9EC09F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41657" r="22187" b="54427"/>
          <a:stretch/>
        </p:blipFill>
        <p:spPr>
          <a:xfrm>
            <a:off x="0" y="2825181"/>
            <a:ext cx="9842674" cy="606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630ACE-DD3F-DA42-85B6-D16DDBD9B5C1}"/>
              </a:ext>
            </a:extLst>
          </p:cNvPr>
          <p:cNvSpPr txBox="1"/>
          <p:nvPr/>
        </p:nvSpPr>
        <p:spPr>
          <a:xfrm>
            <a:off x="9085298" y="3170098"/>
            <a:ext cx="78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C61F8-DA72-734D-AB46-86EB09AA4352}"/>
              </a:ext>
            </a:extLst>
          </p:cNvPr>
          <p:cNvSpPr txBox="1"/>
          <p:nvPr/>
        </p:nvSpPr>
        <p:spPr>
          <a:xfrm>
            <a:off x="6774717" y="3170098"/>
            <a:ext cx="78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F0946-BDD6-7543-A4A9-CB6A7ABE6FFA}"/>
              </a:ext>
            </a:extLst>
          </p:cNvPr>
          <p:cNvSpPr txBox="1"/>
          <p:nvPr/>
        </p:nvSpPr>
        <p:spPr>
          <a:xfrm>
            <a:off x="4464136" y="3170098"/>
            <a:ext cx="78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409D7-5B99-B74F-9414-86335324817C}"/>
              </a:ext>
            </a:extLst>
          </p:cNvPr>
          <p:cNvSpPr txBox="1"/>
          <p:nvPr/>
        </p:nvSpPr>
        <p:spPr>
          <a:xfrm>
            <a:off x="2153555" y="3170098"/>
            <a:ext cx="78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E896D88-4BD0-A348-9CE7-BAEEBA5D392A}"/>
              </a:ext>
            </a:extLst>
          </p:cNvPr>
          <p:cNvSpPr/>
          <p:nvPr/>
        </p:nvSpPr>
        <p:spPr>
          <a:xfrm>
            <a:off x="7152969" y="2110806"/>
            <a:ext cx="2314706" cy="1959750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6AE4F-DF4F-4447-A123-566BF50A9C5F}"/>
              </a:ext>
            </a:extLst>
          </p:cNvPr>
          <p:cNvSpPr txBox="1"/>
          <p:nvPr/>
        </p:nvSpPr>
        <p:spPr>
          <a:xfrm>
            <a:off x="7646644" y="1683164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F62CB1A-2D27-BA4A-8D9A-EC92954384D2}"/>
              </a:ext>
            </a:extLst>
          </p:cNvPr>
          <p:cNvSpPr/>
          <p:nvPr/>
        </p:nvSpPr>
        <p:spPr>
          <a:xfrm>
            <a:off x="4838263" y="2110806"/>
            <a:ext cx="2314706" cy="1959750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F3C9B-CC9C-2440-B38C-2B5BEA380FDA}"/>
              </a:ext>
            </a:extLst>
          </p:cNvPr>
          <p:cNvSpPr txBox="1"/>
          <p:nvPr/>
        </p:nvSpPr>
        <p:spPr>
          <a:xfrm>
            <a:off x="5331938" y="1683164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59688D4-2B5D-F044-9DBF-10483787E07C}"/>
              </a:ext>
            </a:extLst>
          </p:cNvPr>
          <p:cNvSpPr/>
          <p:nvPr/>
        </p:nvSpPr>
        <p:spPr>
          <a:xfrm>
            <a:off x="2541887" y="2110806"/>
            <a:ext cx="2314706" cy="1959750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CD826A-7FBE-EB48-B1FE-593B49C986B0}"/>
              </a:ext>
            </a:extLst>
          </p:cNvPr>
          <p:cNvSpPr txBox="1"/>
          <p:nvPr/>
        </p:nvSpPr>
        <p:spPr>
          <a:xfrm>
            <a:off x="3035562" y="1683164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09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90"/>
    </mc:Choice>
    <mc:Fallback>
      <p:transition spd="slow" advTm="33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5.6|3.5|4.5|5.7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5.6|3.5|4.5|5.7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7|3.1|2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5.6|3.5|4.5|5.7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3|1.6|2.6|1.6|6.2|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205</Words>
  <Application>Microsoft Office PowerPoint</Application>
  <PresentationFormat>A4 Paper (210x297 mm)</PresentationFormat>
  <Paragraphs>74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58</cp:revision>
  <dcterms:created xsi:type="dcterms:W3CDTF">2021-01-12T12:51:38Z</dcterms:created>
  <dcterms:modified xsi:type="dcterms:W3CDTF">2021-02-02T13:47:03Z</dcterms:modified>
</cp:coreProperties>
</file>