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4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2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E1315-217C-421D-8735-FD8F8CAAC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D718A-92FE-4F69-BE5B-DAE2A2781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7E08E-D4B4-4BB4-BC69-B304025C2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366A-6185-458E-BEE3-39ECC9A17192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F0CA3-8590-4625-97D5-2B89D48EA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0B183-AB9B-4157-A653-F2BC16C7E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F542-099A-42BF-B4CF-9E2C7BC50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4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CBBCD-82E6-4D38-A225-A1787946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46461-114C-4042-86AC-4512C3898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7EA33-D403-4B6D-BF3C-EBABCE0BE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366A-6185-458E-BEE3-39ECC9A17192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EE2D-54F4-4310-BFA0-CFBC4958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5EF4A-8ABA-4848-BA04-8C13DFEC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F542-099A-42BF-B4CF-9E2C7BC50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38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3CB550-3B2F-4B34-8735-6B928F092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21842E-6555-4B79-86BD-59998E257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6FC22-BDE0-4A96-A9FA-F472DCD8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366A-6185-458E-BEE3-39ECC9A17192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1A099-0D8C-4D97-BCAC-FE9530770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1BBA0-E93E-414E-BA41-4A9B6E3B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F542-099A-42BF-B4CF-9E2C7BC50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21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9D549-5822-42F6-BBAA-2B087D36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487FD-5C37-42F3-BFF7-AF4623AB5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5FE4D-C968-4AF9-A425-48C86094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366A-6185-458E-BEE3-39ECC9A17192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800BB-FCAE-4389-8720-38330E3FA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61405-C381-4FAE-A67B-E739DCC9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F542-099A-42BF-B4CF-9E2C7BC50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943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78207-4F27-4796-AF30-11B5F487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FD2C9-3B21-4001-AB6E-BD3466B47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E94F8-8F49-4D3F-B4F5-8E5D4D1D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366A-6185-458E-BEE3-39ECC9A17192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AA852-2D05-448F-8552-55BA0AF8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0D0BD-2046-4B8F-9391-09603CF3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F542-099A-42BF-B4CF-9E2C7BC50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21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F601-E92F-462C-B270-75A316A6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6F16E-C33A-478A-AFA6-A2936DBD6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C4955-D5B3-461B-9A37-181CE2D09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A51E8-CA42-4A54-BBBF-85F555434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366A-6185-458E-BEE3-39ECC9A17192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10EF8-72A0-4825-8A80-F55DC3C1D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78404-D35A-4A53-845F-C61D58BB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F542-099A-42BF-B4CF-9E2C7BC50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35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313F1-5B78-4946-B151-16E3980DE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5ED90-D9B6-4236-B786-E7453DB9D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DA5F2-970E-4D65-9491-7E739EA26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01858-5B9B-497F-81AC-4565ADD24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DD8954-AEE8-4E5F-8EF3-B917DEBA2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BB00BC-FE6E-49B9-85F8-C692D5E4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366A-6185-458E-BEE3-39ECC9A17192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5401CD-2147-4779-9F4F-FF35CD5FF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E529D3-DACE-4218-AF78-7FC6BEF5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F542-099A-42BF-B4CF-9E2C7BC50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359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A987-081D-407A-B7EE-1E01C307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C3BBA9-9ECE-437D-99AB-5F1BC7900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366A-6185-458E-BEE3-39ECC9A17192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70A3F-7164-4E30-ACE8-88EFFEEE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6CA4C-CC77-4E23-8DD2-4C768B31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F542-099A-42BF-B4CF-9E2C7BC50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066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10441-0B78-4CF1-AB62-3D869DF1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366A-6185-458E-BEE3-39ECC9A17192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32EDD-37BC-40E2-846E-D7ECFE8C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4A512-21ED-483D-8FB6-C65A119F8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F542-099A-42BF-B4CF-9E2C7BC50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DFA5-DDEF-4280-A55D-71CCDF7D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B1E3A-7663-4A10-A4E7-60814537C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FBB46-1193-4375-AC7E-878A03620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5442D-7435-4F3A-A977-270287BDD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366A-6185-458E-BEE3-39ECC9A17192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E3121-DE3B-4A54-86FF-C9952B10C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E8169-39D7-47FC-971C-B343A313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F542-099A-42BF-B4CF-9E2C7BC50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4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09E6-4961-48B6-915C-0F5DD2B8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47D289-E411-4E24-A727-61166819D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0BD6B-EF65-4361-A754-DA7DD7D85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429A6-3E9B-4BD4-A34D-10F96766A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B366A-6185-458E-BEE3-39ECC9A17192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0552E-2E1A-479D-8799-63F98429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79645-0F9C-4755-80AD-DFD224205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F542-099A-42BF-B4CF-9E2C7BC50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434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8DB36-45CD-42A2-B1AD-45B38BDF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388FF-A6D3-49BC-8AC0-AF0EFB5B1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9C374-6C09-4D55-B4D7-04719C7CE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B366A-6185-458E-BEE3-39ECC9A17192}" type="datetimeFigureOut">
              <a:rPr lang="en-GB" smtClean="0"/>
              <a:t>06/02/2020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EE1C9-6AAA-4790-AA34-5F63D87DE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1B7C0-0547-4494-A280-2DA703C0A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5F542-099A-42BF-B4CF-9E2C7BC50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08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D483-028C-6C47-B069-92AE3446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5662"/>
            <a:ext cx="10515600" cy="1325563"/>
          </a:xfrm>
        </p:spPr>
        <p:txBody>
          <a:bodyPr/>
          <a:lstStyle/>
          <a:p>
            <a:r>
              <a:rPr lang="en-US" u="sng" dirty="0" smtClean="0"/>
              <a:t>Guess the reading characters.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349421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CDF6D4-EBAD-40D3-A11F-D6AD23973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/>
          </a:blip>
          <a:srcRect l="6342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C6DB80-8537-4853-9B52-7B5F9F0BA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272" y="3992591"/>
            <a:ext cx="4800261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>
                <a:solidFill>
                  <a:srgbClr val="000000"/>
                </a:solidFill>
              </a:rPr>
              <a:t>What did this character come to the little girls house for?</a:t>
            </a:r>
          </a:p>
        </p:txBody>
      </p:sp>
    </p:spTree>
    <p:extLst>
      <p:ext uri="{BB962C8B-B14F-4D97-AF65-F5344CB8AC3E}">
        <p14:creationId xmlns:p14="http://schemas.microsoft.com/office/powerpoint/2010/main" val="240337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952828-E89C-423D-853D-7885BE5DA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the name of this elephant?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F5A773-ACE6-4935-AA5D-2087ED083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3171" y="492573"/>
            <a:ext cx="637484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91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CE8000-A017-493B-B7BC-32006D5A1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AF6C3-9B3B-4D67-91F4-A8591F57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are these character’s going on?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838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F4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B18313-1F02-4D6D-9387-9A0BF0DB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the name of this book?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66442E-D988-492A-836A-717D8CC01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9310" y="961812"/>
            <a:ext cx="3266778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39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002212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1998AE-78AC-4DD8-AF08-6A993A81E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299" y="4592325"/>
            <a:ext cx="5946579" cy="1514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000000"/>
                </a:solidFill>
              </a:rPr>
              <a:t>What is the name of the book this character is in?</a:t>
            </a:r>
          </a:p>
        </p:txBody>
      </p:sp>
      <p:sp>
        <p:nvSpPr>
          <p:cNvPr id="14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580219"/>
            <a:ext cx="4383459" cy="5287256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BA5BA-8051-4710-8C1B-8E8285F62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33" y="2617797"/>
            <a:ext cx="2767532" cy="360590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2946" y="0"/>
            <a:ext cx="4185112" cy="3170097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7BC8DD-95DF-476D-80F5-97BD74280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54481" y="228600"/>
            <a:ext cx="2082477" cy="20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8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8C99C-7DDC-49F6-8F65-77A996C4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78" y="758528"/>
            <a:ext cx="11139854" cy="14019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Who are these little men?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 you name each of them?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01FFB5-0D6A-4CD6-8760-FE590DB6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861" y="2509911"/>
            <a:ext cx="957517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57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BCCC2-63DC-4968-A8C5-A2246B04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57" y="3121701"/>
            <a:ext cx="3658053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the name of this character?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EEF8DD-9754-4205-86A6-2B3FB636F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45691" y="743798"/>
            <a:ext cx="3284617" cy="5362640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37689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CC941-6FBD-4DEF-A0EE-75E806AA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/>
              <a:t>Can you name </a:t>
            </a:r>
            <a:r>
              <a:rPr lang="en-US" sz="4700" dirty="0" smtClean="0"/>
              <a:t>two </a:t>
            </a:r>
            <a:r>
              <a:rPr lang="en-US" sz="4700" dirty="0"/>
              <a:t>different books that this character is in?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8A8919C-95E7-4192-BAC7-DF131C2EC7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8" b="9870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09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448EE1-CF42-45D9-8961-C42690B39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24" r="178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F9B18C-304D-4E45-A957-C9AB33B1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do the characters in this book love?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671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5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1B127-895F-441E-B4B7-C235140A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is this book called?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ECC63F-36BA-48CA-BCAB-91DCC9AB2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90" r="5785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31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EB1810-FFC8-4EF3-AEBA-CA485EF55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2045" y="770037"/>
            <a:ext cx="4805996" cy="140144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4400" dirty="0">
                <a:solidFill>
                  <a:srgbClr val="000000"/>
                </a:solidFill>
              </a:rPr>
              <a:t>Who is this character?</a:t>
            </a:r>
            <a:br>
              <a:rPr lang="en-GB" sz="4400" dirty="0">
                <a:solidFill>
                  <a:srgbClr val="000000"/>
                </a:solidFill>
              </a:rPr>
            </a:br>
            <a:r>
              <a:rPr lang="en-GB" sz="4400" dirty="0">
                <a:solidFill>
                  <a:srgbClr val="000000"/>
                </a:solidFill>
              </a:rPr>
              <a:t/>
            </a:r>
            <a:br>
              <a:rPr lang="en-GB" sz="4400" dirty="0">
                <a:solidFill>
                  <a:srgbClr val="000000"/>
                </a:solidFill>
              </a:rPr>
            </a:br>
            <a:r>
              <a:rPr lang="en-GB" sz="4400" dirty="0">
                <a:solidFill>
                  <a:srgbClr val="000000"/>
                </a:solidFill>
              </a:rPr>
              <a:t/>
            </a:r>
            <a:br>
              <a:rPr lang="en-GB" sz="4400" dirty="0">
                <a:solidFill>
                  <a:srgbClr val="000000"/>
                </a:solidFill>
              </a:rPr>
            </a:br>
            <a:r>
              <a:rPr lang="en-GB" sz="4400" dirty="0">
                <a:solidFill>
                  <a:srgbClr val="000000"/>
                </a:solidFill>
              </a:rPr>
              <a:t/>
            </a:r>
            <a:br>
              <a:rPr lang="en-GB" sz="4400" dirty="0">
                <a:solidFill>
                  <a:srgbClr val="000000"/>
                </a:solidFill>
              </a:rPr>
            </a:br>
            <a:r>
              <a:rPr lang="en-GB" sz="4400" dirty="0">
                <a:solidFill>
                  <a:srgbClr val="000000"/>
                </a:solidFill>
              </a:rPr>
              <a:t/>
            </a:r>
            <a:br>
              <a:rPr lang="en-GB" sz="4400" dirty="0">
                <a:solidFill>
                  <a:srgbClr val="000000"/>
                </a:solidFill>
              </a:rPr>
            </a:b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Image result for julia donaldson characters">
            <a:extLst>
              <a:ext uri="{FF2B5EF4-FFF2-40B4-BE49-F238E27FC236}">
                <a16:creationId xmlns:a16="http://schemas.microsoft.com/office/drawing/2014/main" id="{EEB7C20D-A188-405D-A90F-82E1CBEDF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r="7643" b="2"/>
          <a:stretch/>
        </p:blipFill>
        <p:spPr bwMode="auto"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635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7B1C-D345-4AFF-A639-E5F13EFDE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this book called?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ACBBA3-CAC1-4075-96D2-69BAB1FB8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867694"/>
            <a:ext cx="914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43463-A2DD-4CF1-A50C-C2E3F84A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Name </a:t>
            </a:r>
            <a:r>
              <a:rPr lang="en-US" sz="33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two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animals that the zoo sends to the little boy.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FC6199-080D-4B91-BE7C-22BF2683B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8051" y="643466"/>
            <a:ext cx="563922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99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7FBB97-74D1-421F-87C3-B4E153474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book does this character belong to?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325B6C-7CB6-4C5F-B650-FABDD1832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7064" y="2509911"/>
            <a:ext cx="698277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80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6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D568A-594D-4491-AE0E-48BF012C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What is the name of the book that this character belongs to?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/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Extra point – Name one thing he eats.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AFE4B9-1F4F-4521-AD9A-C176A1D45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" r="611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75744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A0718B-DE7D-4F92-BFE8-598693FB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858"/>
          <a:stretch/>
        </p:blipFill>
        <p:spPr>
          <a:xfrm>
            <a:off x="0" y="-616227"/>
            <a:ext cx="12191980" cy="56612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09D69-9131-4C40-BA75-440E5AB15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39"/>
            <a:ext cx="11210925" cy="132209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What is the name of this fairy tale? 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Extra point – What makes her fall asleep?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816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A6E14-434C-49B4-872B-41714209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book is this character from?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Extra point – Can you name </a:t>
            </a:r>
            <a:r>
              <a:rPr lang="en-US" sz="37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two 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 the animals she travels with?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516E8E-6F5B-42BB-BB04-F1897DCF6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2" r="2" b="12585"/>
          <a:stretch/>
        </p:blipFill>
        <p:spPr>
          <a:xfrm>
            <a:off x="5847719" y="492573"/>
            <a:ext cx="516575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2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BFD1F-5551-4FB8-BA90-016F1CD7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Whose house does this character break into?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2B9C9C-B224-4E79-BA3B-B8249AE1F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6" r="-2" b="1636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8374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CE11C9-9827-4CE2-92EE-16A624609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/>
          </a:blip>
          <a:srcRect r="1" b="11833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263237F-9DE2-1E4F-9803-FA28DA8758F3}"/>
              </a:ext>
            </a:extLst>
          </p:cNvPr>
          <p:cNvSpPr txBox="1">
            <a:spLocks/>
          </p:cNvSpPr>
          <p:nvPr/>
        </p:nvSpPr>
        <p:spPr>
          <a:xfrm>
            <a:off x="6828634" y="590635"/>
            <a:ext cx="4805996" cy="37138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0000"/>
                </a:solidFill>
              </a:rPr>
              <a:t>What is this character called?</a:t>
            </a:r>
            <a:br>
              <a:rPr lang="en-US" sz="5400" dirty="0">
                <a:solidFill>
                  <a:srgbClr val="000000"/>
                </a:solidFill>
              </a:rPr>
            </a:br>
            <a:r>
              <a:rPr lang="en-US" sz="5400" dirty="0">
                <a:solidFill>
                  <a:srgbClr val="000000"/>
                </a:solidFill>
              </a:rPr>
              <a:t/>
            </a:r>
            <a:br>
              <a:rPr lang="en-US" sz="5400" dirty="0">
                <a:solidFill>
                  <a:srgbClr val="000000"/>
                </a:solidFill>
              </a:rPr>
            </a:br>
            <a:r>
              <a:rPr lang="en-US" sz="5400" dirty="0">
                <a:solidFill>
                  <a:srgbClr val="000000"/>
                </a:solidFill>
              </a:rPr>
              <a:t>Extra point – What does she </a:t>
            </a:r>
            <a:r>
              <a:rPr lang="en-US" sz="5400" dirty="0" smtClean="0">
                <a:solidFill>
                  <a:srgbClr val="000000"/>
                </a:solidFill>
              </a:rPr>
              <a:t>loose</a:t>
            </a:r>
            <a:r>
              <a:rPr lang="en-US" sz="54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1ADB30-02E9-F14B-B1D8-4AB7F6319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5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2CD-8892-4371-AE66-3A828225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What is this bear called?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Extra point – What does he like in his sandwiches?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025B67-846A-45A2-A980-8F9914462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2059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9570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D411D-D939-4BBA-A17A-2FF1FAE4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the name of this character?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A3153E-A129-447A-8C64-42BF77610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0196" y="492573"/>
            <a:ext cx="588079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50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3450-11E4-45DE-B6FB-F8329EF8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/>
              <a:t>What is this book called?</a:t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Extra point what did Jack sell?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F3173D-E75E-4F33-8626-C9DB361A4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40" r="2" b="834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7873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0796-4ECA-4207-86D7-DDF63E032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What is this character’s name?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41C660-2817-47EE-A8A4-C2BF5CCD4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54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6601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283</Words>
  <Application>Microsoft Office PowerPoint</Application>
  <PresentationFormat>Widescreen</PresentationFormat>
  <Paragraphs>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Guess the reading characters.</vt:lpstr>
      <vt:lpstr>Who is this character?     </vt:lpstr>
      <vt:lpstr>What book is this character from?   Extra point – Can you name two of the animals she travels with? </vt:lpstr>
      <vt:lpstr>Whose house does this character break into?</vt:lpstr>
      <vt:lpstr>PowerPoint Presentation</vt:lpstr>
      <vt:lpstr>What is this bear called?  Extra point – What does he like in his sandwiches?</vt:lpstr>
      <vt:lpstr>What is the name of this character?</vt:lpstr>
      <vt:lpstr>What is this book called?  Extra point what did Jack sell?</vt:lpstr>
      <vt:lpstr>What is this character’s name?</vt:lpstr>
      <vt:lpstr>What did this character come to the little girls house for?</vt:lpstr>
      <vt:lpstr>What is the name of this elephant?</vt:lpstr>
      <vt:lpstr>What are these character’s going on?</vt:lpstr>
      <vt:lpstr>What is the name of this book?</vt:lpstr>
      <vt:lpstr>What is the name of the book this character is in?</vt:lpstr>
      <vt:lpstr>     Who are these little men?  Can you name each of them?</vt:lpstr>
      <vt:lpstr>What is the name of this character?</vt:lpstr>
      <vt:lpstr>Can you name two different books that this character is in?</vt:lpstr>
      <vt:lpstr>What do the characters in this book love?</vt:lpstr>
      <vt:lpstr>What is this book called?</vt:lpstr>
      <vt:lpstr>What is this book called?</vt:lpstr>
      <vt:lpstr>Name two animals that the zoo sends to the little boy.</vt:lpstr>
      <vt:lpstr>What book does this character belong to?</vt:lpstr>
      <vt:lpstr>What is the name of the book that this character belongs to?  Extra point – Name one thing he eats.</vt:lpstr>
      <vt:lpstr>What is the name of this fairy tale?  Extra point – What makes her fall asleep?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is this character?</dc:title>
  <dc:creator>Laura Feist</dc:creator>
  <cp:lastModifiedBy>Rowe, Siobhan</cp:lastModifiedBy>
  <cp:revision>6</cp:revision>
  <dcterms:created xsi:type="dcterms:W3CDTF">2019-03-03T09:28:36Z</dcterms:created>
  <dcterms:modified xsi:type="dcterms:W3CDTF">2020-02-06T13:45:01Z</dcterms:modified>
</cp:coreProperties>
</file>