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3" r:id="rId2"/>
    <p:sldId id="312" r:id="rId3"/>
    <p:sldId id="331" r:id="rId4"/>
    <p:sldId id="311" r:id="rId5"/>
    <p:sldId id="332" r:id="rId6"/>
    <p:sldId id="327" r:id="rId7"/>
    <p:sldId id="333" r:id="rId8"/>
    <p:sldId id="328" r:id="rId9"/>
    <p:sldId id="329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" panose="020B060402020202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3A2"/>
    <a:srgbClr val="80C1EB"/>
    <a:srgbClr val="ACDDFC"/>
    <a:srgbClr val="4DB1E3"/>
    <a:srgbClr val="DE1E5A"/>
    <a:srgbClr val="50819E"/>
    <a:srgbClr val="4AA1D9"/>
    <a:srgbClr val="18A0DB"/>
    <a:srgbClr val="BC01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00" y="7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3089460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92277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298715" y="2462774"/>
            <a:ext cx="6944138" cy="19324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10000" dirty="0">
                <a:latin typeface="Arial" panose="020B0604020202020204" pitchFamily="34" charset="0"/>
                <a:cs typeface="Arial" panose="020B0604020202020204" pitchFamily="34" charset="0"/>
              </a:rPr>
              <a:t>To find out how London has changed over time.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23" y="1544459"/>
            <a:ext cx="5488065" cy="45483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43287" y="118844"/>
            <a:ext cx="4375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Where Is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cxnSp>
        <p:nvCxnSpPr>
          <p:cNvPr id="25" name="Straight Arrow Connector 24"/>
          <p:cNvCxnSpPr/>
          <p:nvPr/>
        </p:nvCxnSpPr>
        <p:spPr>
          <a:xfrm>
            <a:off x="1509713" y="2035175"/>
            <a:ext cx="766762" cy="5889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708150" y="5075339"/>
            <a:ext cx="1118940" cy="393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914435" y="2381250"/>
            <a:ext cx="618253" cy="1479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025006" y="3444172"/>
            <a:ext cx="2455294" cy="1869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29600" y="1814513"/>
            <a:ext cx="82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M25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93749" y="5228279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Greater London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429500" y="5245100"/>
            <a:ext cx="998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City of London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480300" y="1828316"/>
            <a:ext cx="998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River Thames</a:t>
            </a:r>
          </a:p>
        </p:txBody>
      </p:sp>
    </p:spTree>
    <p:extLst>
      <p:ext uri="{BB962C8B-B14F-4D97-AF65-F5344CB8AC3E}">
        <p14:creationId xmlns:p14="http://schemas.microsoft.com/office/powerpoint/2010/main" val="31028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6180" y="171853"/>
            <a:ext cx="4375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Where Is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33884D-2B31-4C9F-81D7-C65C0FA291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62" t="18616" r="70435" b="19776"/>
          <a:stretch/>
        </p:blipFill>
        <p:spPr>
          <a:xfrm>
            <a:off x="196180" y="818184"/>
            <a:ext cx="2928731" cy="41914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D53C29-71E0-4441-9E8B-BB032939C6E3}"/>
              </a:ext>
            </a:extLst>
          </p:cNvPr>
          <p:cNvCxnSpPr>
            <a:cxnSpLocks/>
          </p:cNvCxnSpPr>
          <p:nvPr/>
        </p:nvCxnSpPr>
        <p:spPr>
          <a:xfrm flipV="1">
            <a:off x="1020417" y="4134678"/>
            <a:ext cx="1497496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4EF6C-DEE8-469D-B03E-D828AEADCA83}"/>
              </a:ext>
            </a:extLst>
          </p:cNvPr>
          <p:cNvSpPr txBox="1"/>
          <p:nvPr/>
        </p:nvSpPr>
        <p:spPr>
          <a:xfrm>
            <a:off x="420166" y="5313105"/>
            <a:ext cx="124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B75544-A59C-47C4-B77B-219C11547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724" t="33825" r="32899" b="13351"/>
          <a:stretch/>
        </p:blipFill>
        <p:spPr>
          <a:xfrm>
            <a:off x="3719161" y="1299727"/>
            <a:ext cx="5085160" cy="35638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20B360B-2ACD-43D2-914E-2082F15D9D24}"/>
              </a:ext>
            </a:extLst>
          </p:cNvPr>
          <p:cNvSpPr txBox="1"/>
          <p:nvPr/>
        </p:nvSpPr>
        <p:spPr>
          <a:xfrm>
            <a:off x="5683247" y="4863548"/>
            <a:ext cx="188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Map of London</a:t>
            </a:r>
          </a:p>
        </p:txBody>
      </p:sp>
    </p:spTree>
    <p:extLst>
      <p:ext uri="{BB962C8B-B14F-4D97-AF65-F5344CB8AC3E}">
        <p14:creationId xmlns:p14="http://schemas.microsoft.com/office/powerpoint/2010/main" val="314417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21050"/>
            <a:ext cx="76708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Who Built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57664" y="1564681"/>
            <a:ext cx="4191709" cy="495108"/>
            <a:chOff x="883630" y="2247211"/>
            <a:chExt cx="4191709" cy="495108"/>
          </a:xfrm>
        </p:grpSpPr>
        <p:sp>
          <p:nvSpPr>
            <p:cNvPr id="48" name="Rectangle 47"/>
            <p:cNvSpPr/>
            <p:nvPr/>
          </p:nvSpPr>
          <p:spPr>
            <a:xfrm>
              <a:off x="1233825" y="2247211"/>
              <a:ext cx="3841514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old do you think London is?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5650" y="2166019"/>
            <a:ext cx="4191709" cy="495108"/>
            <a:chOff x="883630" y="2247211"/>
            <a:chExt cx="4191709" cy="495108"/>
          </a:xfrm>
        </p:grpSpPr>
        <p:sp>
          <p:nvSpPr>
            <p:cNvPr id="27" name="Rectangle 26"/>
            <p:cNvSpPr/>
            <p:nvPr/>
          </p:nvSpPr>
          <p:spPr>
            <a:xfrm>
              <a:off x="1233825" y="2247211"/>
              <a:ext cx="3841514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Has it always looked like this?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3636" y="2767357"/>
            <a:ext cx="5051545" cy="495108"/>
            <a:chOff x="883630" y="2247211"/>
            <a:chExt cx="5051545" cy="495108"/>
          </a:xfrm>
        </p:grpSpPr>
        <p:sp>
          <p:nvSpPr>
            <p:cNvPr id="30" name="Rectangle 29"/>
            <p:cNvSpPr/>
            <p:nvPr/>
          </p:nvSpPr>
          <p:spPr>
            <a:xfrm>
              <a:off x="1233824" y="2247211"/>
              <a:ext cx="470135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Who were the first people to live in London</a:t>
              </a:r>
              <a:r>
                <a:rPr lang="en-GB" dirty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0"/>
          <a:stretch/>
        </p:blipFill>
        <p:spPr>
          <a:xfrm>
            <a:off x="6400883" y="639701"/>
            <a:ext cx="1735951" cy="23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F45D4D-9E7A-4E17-97B3-BCADF402B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8" y="872011"/>
            <a:ext cx="3386604" cy="17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3615C-4357-4D7D-BCE6-F481585EDA56}"/>
              </a:ext>
            </a:extLst>
          </p:cNvPr>
          <p:cNvSpPr txBox="1"/>
          <p:nvPr/>
        </p:nvSpPr>
        <p:spPr>
          <a:xfrm>
            <a:off x="1384851" y="358673"/>
            <a:ext cx="5691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How Did London Change?</a:t>
            </a:r>
          </a:p>
        </p:txBody>
      </p:sp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3537E29E-CF09-4B11-84B1-5A4ED91EED2A}"/>
              </a:ext>
            </a:extLst>
          </p:cNvPr>
          <p:cNvSpPr/>
          <p:nvPr/>
        </p:nvSpPr>
        <p:spPr>
          <a:xfrm>
            <a:off x="3757754" y="1401348"/>
            <a:ext cx="1448432" cy="679243"/>
          </a:xfrm>
          <a:prstGeom prst="curvedDown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54A1F-12E8-42EB-80C0-7EECC7ECD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04" y="728005"/>
            <a:ext cx="3443257" cy="1885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C8244-FEB0-4B8B-BECC-56AA414DD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6733"/>
          <a:stretch/>
        </p:blipFill>
        <p:spPr>
          <a:xfrm>
            <a:off x="343014" y="2892219"/>
            <a:ext cx="3504770" cy="1885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C30928-2E09-4B74-8414-52EAD5833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68" t="36869" r="18840" b="18745"/>
          <a:stretch/>
        </p:blipFill>
        <p:spPr>
          <a:xfrm>
            <a:off x="5414382" y="2826026"/>
            <a:ext cx="3386604" cy="1885190"/>
          </a:xfrm>
          <a:prstGeom prst="rect">
            <a:avLst/>
          </a:prstGeom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562C107C-C4DA-46F1-827A-2DE9AE2C1706}"/>
              </a:ext>
            </a:extLst>
          </p:cNvPr>
          <p:cNvSpPr/>
          <p:nvPr/>
        </p:nvSpPr>
        <p:spPr>
          <a:xfrm>
            <a:off x="3906867" y="3428999"/>
            <a:ext cx="1448432" cy="679243"/>
          </a:xfrm>
          <a:prstGeom prst="curvedDown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050" name="Picture 2" descr="How London Changed During the Victorian Period - Londontopia">
            <a:extLst>
              <a:ext uri="{FF2B5EF4-FFF2-40B4-BE49-F238E27FC236}">
                <a16:creationId xmlns:a16="http://schemas.microsoft.com/office/drawing/2014/main" id="{758B258D-2DE7-4D8B-93AC-64A1746A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1" y="5001811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C67F366E-4B35-42F0-8CAE-613138980327}"/>
              </a:ext>
            </a:extLst>
          </p:cNvPr>
          <p:cNvSpPr/>
          <p:nvPr/>
        </p:nvSpPr>
        <p:spPr>
          <a:xfrm>
            <a:off x="3683332" y="5249416"/>
            <a:ext cx="1448432" cy="679243"/>
          </a:xfrm>
          <a:prstGeom prst="curvedDown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B30C74-E736-4752-9D0B-CA881B70B5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08" t="34132" r="29130" b="10559"/>
          <a:stretch/>
        </p:blipFill>
        <p:spPr>
          <a:xfrm>
            <a:off x="5433023" y="4843602"/>
            <a:ext cx="3367963" cy="20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7C10EF-67DD-4F41-90A1-0B0BC60ADDDA}"/>
              </a:ext>
            </a:extLst>
          </p:cNvPr>
          <p:cNvSpPr/>
          <p:nvPr/>
        </p:nvSpPr>
        <p:spPr>
          <a:xfrm>
            <a:off x="609876" y="329404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Now it’s your turn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B3CBF-1342-43F5-A218-C347FB8AE5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6" y="3018275"/>
            <a:ext cx="6122230" cy="351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FF19A-E312-422D-A55B-A73A4DBDF874}"/>
              </a:ext>
            </a:extLst>
          </p:cNvPr>
          <p:cNvSpPr/>
          <p:nvPr/>
        </p:nvSpPr>
        <p:spPr>
          <a:xfrm>
            <a:off x="556866" y="1136282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an area of London called East London in 2008.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E56AF-6ECA-4BE1-8EFF-D7DBBA69A263}"/>
              </a:ext>
            </a:extLst>
          </p:cNvPr>
          <p:cNvSpPr/>
          <p:nvPr/>
        </p:nvSpPr>
        <p:spPr>
          <a:xfrm>
            <a:off x="556866" y="2127826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human and physical features can you see?</a:t>
            </a:r>
          </a:p>
        </p:txBody>
      </p:sp>
    </p:spTree>
    <p:extLst>
      <p:ext uri="{BB962C8B-B14F-4D97-AF65-F5344CB8AC3E}">
        <p14:creationId xmlns:p14="http://schemas.microsoft.com/office/powerpoint/2010/main" val="22779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7C10EF-67DD-4F41-90A1-0B0BC60ADDDA}"/>
              </a:ext>
            </a:extLst>
          </p:cNvPr>
          <p:cNvSpPr/>
          <p:nvPr/>
        </p:nvSpPr>
        <p:spPr>
          <a:xfrm>
            <a:off x="-185253" y="147233"/>
            <a:ext cx="5062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Now it’s your turn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B3CBF-1342-43F5-A218-C347FB8AE5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0" y="2413340"/>
            <a:ext cx="5512630" cy="351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FF19A-E312-422D-A55B-A73A4DBDF874}"/>
              </a:ext>
            </a:extLst>
          </p:cNvPr>
          <p:cNvSpPr/>
          <p:nvPr/>
        </p:nvSpPr>
        <p:spPr>
          <a:xfrm>
            <a:off x="298042" y="729386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an area of London called East London in 2008.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E56AF-6ECA-4BE1-8EFF-D7DBBA69A263}"/>
              </a:ext>
            </a:extLst>
          </p:cNvPr>
          <p:cNvSpPr/>
          <p:nvPr/>
        </p:nvSpPr>
        <p:spPr>
          <a:xfrm>
            <a:off x="340200" y="1491789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human and physical features can you see?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2545E-A5CD-4498-862C-305E12D47D6E}"/>
              </a:ext>
            </a:extLst>
          </p:cNvPr>
          <p:cNvSpPr/>
          <p:nvPr/>
        </p:nvSpPr>
        <p:spPr>
          <a:xfrm>
            <a:off x="6117330" y="1935236"/>
            <a:ext cx="26864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human features can you see?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Remember this means made by people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Flats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Roads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Factories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55A73F-A055-4208-9B88-4BE53A79A501}"/>
              </a:ext>
            </a:extLst>
          </p:cNvPr>
          <p:cNvSpPr/>
          <p:nvPr/>
        </p:nvSpPr>
        <p:spPr>
          <a:xfrm>
            <a:off x="298042" y="6035939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physical features can you see?    Rivers, fields</a:t>
            </a:r>
          </a:p>
        </p:txBody>
      </p:sp>
    </p:spTree>
    <p:extLst>
      <p:ext uri="{BB962C8B-B14F-4D97-AF65-F5344CB8AC3E}">
        <p14:creationId xmlns:p14="http://schemas.microsoft.com/office/powerpoint/2010/main" val="314373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7C10EF-67DD-4F41-90A1-0B0BC60ADDDA}"/>
              </a:ext>
            </a:extLst>
          </p:cNvPr>
          <p:cNvSpPr/>
          <p:nvPr/>
        </p:nvSpPr>
        <p:spPr>
          <a:xfrm>
            <a:off x="726397" y="292697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Now it’s your turn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1FF19A-E312-422D-A55B-A73A4DBDF874}"/>
              </a:ext>
            </a:extLst>
          </p:cNvPr>
          <p:cNvSpPr/>
          <p:nvPr/>
        </p:nvSpPr>
        <p:spPr>
          <a:xfrm>
            <a:off x="726397" y="1031361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the same area of London but in 2012. It was transformed ahead of the Olympic Games.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E56AF-6ECA-4BE1-8EFF-D7DBBA69A263}"/>
              </a:ext>
            </a:extLst>
          </p:cNvPr>
          <p:cNvSpPr/>
          <p:nvPr/>
        </p:nvSpPr>
        <p:spPr>
          <a:xfrm>
            <a:off x="819162" y="2004386"/>
            <a:ext cx="6599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different? How has it changed?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72BF34-FD93-4D5D-940F-BD8DCCFC9D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62" y="2608080"/>
            <a:ext cx="5886438" cy="424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42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17047-2A17-4643-AE0A-D3A5F3DAF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14" t="21709" r="27826" b="12043"/>
          <a:stretch/>
        </p:blipFill>
        <p:spPr>
          <a:xfrm>
            <a:off x="132521" y="318052"/>
            <a:ext cx="4678018" cy="3405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2DD627-1B3E-4B19-9A61-D04A3F43A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38980" r="28116" b="29314"/>
          <a:stretch/>
        </p:blipFill>
        <p:spPr>
          <a:xfrm>
            <a:off x="261948" y="3723862"/>
            <a:ext cx="4419164" cy="1815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53D99-C98F-468B-9784-5DA4DCB2E604}"/>
              </a:ext>
            </a:extLst>
          </p:cNvPr>
          <p:cNvSpPr txBox="1"/>
          <p:nvPr/>
        </p:nvSpPr>
        <p:spPr>
          <a:xfrm>
            <a:off x="4916556" y="1710229"/>
            <a:ext cx="37768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has the area changed?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026" name="Picture 2" descr="Wapping: A Luxury London Docklands Hotspot | Investor Guides | Galliard News">
            <a:extLst>
              <a:ext uri="{FF2B5EF4-FFF2-40B4-BE49-F238E27FC236}">
                <a16:creationId xmlns:a16="http://schemas.microsoft.com/office/drawing/2014/main" id="{9B530847-77EB-4F82-98C1-F8A633DE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736" y="3775476"/>
            <a:ext cx="409651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6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945</TotalTime>
  <Words>184</Words>
  <Application>Microsoft Office PowerPoint</Application>
  <PresentationFormat>On-screen Show (4:3)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Bekki Conroy</cp:lastModifiedBy>
  <cp:revision>33</cp:revision>
  <dcterms:created xsi:type="dcterms:W3CDTF">2019-05-27T08:42:32Z</dcterms:created>
  <dcterms:modified xsi:type="dcterms:W3CDTF">2021-01-20T16:42:39Z</dcterms:modified>
</cp:coreProperties>
</file>