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8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DBCB2-F334-4EDF-A321-5E0F4E2E62F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12DB-34ED-45CF-9E10-75560EB8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9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2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1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9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5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6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7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5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0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3B17-65EC-4CE7-8B41-3590B992C11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11A0-4C3D-4C5D-90F1-7674AF56D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1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uiz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9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character below using these clues: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2090057"/>
            <a:ext cx="28585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fluff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mum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nice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6817" y="19658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character below using these clues: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2090057"/>
            <a:ext cx="28585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fluff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mum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nice </a:t>
            </a:r>
          </a:p>
          <a:p>
            <a:pPr marL="742950" indent="-742950">
              <a:buAutoNum type="arabicPeriod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Fox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010" r="83004"/>
          <a:stretch/>
        </p:blipFill>
        <p:spPr>
          <a:xfrm>
            <a:off x="8726156" y="1240971"/>
            <a:ext cx="2627644" cy="54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 from this sentence?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625" y="2573382"/>
            <a:ext cx="41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 fat man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7930" y="1591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 from this sentence?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625" y="2573382"/>
            <a:ext cx="4607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 fat man</a:t>
            </a:r>
            <a:r>
              <a:rPr lang="en-US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937" y="1362593"/>
            <a:ext cx="2873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stop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2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 from this sentence?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1596" y="2638696"/>
            <a:ext cx="599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the fluffy fox.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7930" y="1591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 from this sentence?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8613" y="3030582"/>
            <a:ext cx="599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he fluffy fox.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936" y="1362593"/>
            <a:ext cx="441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letter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0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word below, sound it out and blend. What does it say?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97650" y="1690688"/>
            <a:ext cx="2204487" cy="4381924"/>
          </a:xfrm>
          <a:prstGeom prst="rect">
            <a:avLst/>
          </a:prstGeom>
        </p:spPr>
      </p:pic>
      <p:pic>
        <p:nvPicPr>
          <p:cNvPr id="3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3156" y="2386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word below, sound it out and blend. What does it say?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61544" y="2018941"/>
            <a:ext cx="2727477" cy="3585025"/>
          </a:xfrm>
          <a:prstGeom prst="rect">
            <a:avLst/>
          </a:prstGeom>
        </p:spPr>
      </p:pic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3156" y="2386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word below, sound it out and blend. What does it say?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40642" y="2429465"/>
            <a:ext cx="2723198" cy="3474946"/>
            <a:chOff x="0" y="0"/>
            <a:chExt cx="1910715" cy="25221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0715" cy="19107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6"/>
            <p:cNvSpPr txBox="1"/>
            <p:nvPr/>
          </p:nvSpPr>
          <p:spPr>
            <a:xfrm>
              <a:off x="217714" y="1843314"/>
              <a:ext cx="1605915" cy="6788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4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</a:t>
              </a:r>
              <a:r>
                <a:rPr lang="en-GB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4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4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ck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3156" y="2386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word below, sound it out and blend. What does it say?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37162" y="2063115"/>
            <a:ext cx="2417672" cy="3841296"/>
            <a:chOff x="0" y="0"/>
            <a:chExt cx="1718210" cy="2732059"/>
          </a:xfrm>
        </p:grpSpPr>
        <p:sp>
          <p:nvSpPr>
            <p:cNvPr id="10" name="Text Box 16"/>
            <p:cNvSpPr txBox="1"/>
            <p:nvPr/>
          </p:nvSpPr>
          <p:spPr>
            <a:xfrm>
              <a:off x="112295" y="2053390"/>
              <a:ext cx="1605915" cy="6786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 a ck</a:t>
              </a:r>
              <a:endParaRPr lang="en-GB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4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0" r="19695"/>
            <a:stretch/>
          </p:blipFill>
          <p:spPr bwMode="auto">
            <a:xfrm>
              <a:off x="0" y="0"/>
              <a:ext cx="1678940" cy="20859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3156" y="2386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word below, sound it out and blend. What does it say?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32811" y="2481944"/>
            <a:ext cx="2881993" cy="3549968"/>
            <a:chOff x="0" y="0"/>
            <a:chExt cx="1958341" cy="26196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1985" cy="1911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22"/>
            <p:cNvSpPr txBox="1"/>
            <p:nvPr/>
          </p:nvSpPr>
          <p:spPr>
            <a:xfrm>
              <a:off x="352926" y="1941095"/>
              <a:ext cx="1605415" cy="6785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 </a:t>
              </a:r>
              <a:r>
                <a:rPr lang="en-GB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 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3156" y="2386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word below, sound it out and blend. What does it say?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85093" y="2468881"/>
            <a:ext cx="3621813" cy="2391318"/>
            <a:chOff x="0" y="0"/>
            <a:chExt cx="2680335" cy="1817586"/>
          </a:xfrm>
        </p:grpSpPr>
        <p:sp>
          <p:nvSpPr>
            <p:cNvPr id="10" name="Text Box 19"/>
            <p:cNvSpPr txBox="1"/>
            <p:nvPr/>
          </p:nvSpPr>
          <p:spPr>
            <a:xfrm>
              <a:off x="673768" y="1138989"/>
              <a:ext cx="1605415" cy="6785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 u n</a:t>
              </a:r>
              <a:endPara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80335" cy="9664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3156" y="2386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character below using these clues: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2090057"/>
            <a:ext cx="28585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4261" y="20900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character below using these clues: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2090057"/>
            <a:ext cx="28585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</a:p>
          <a:p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Bunce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248" t="29381" r="33924" b="8922"/>
          <a:stretch/>
        </p:blipFill>
        <p:spPr>
          <a:xfrm>
            <a:off x="8216537" y="1580606"/>
            <a:ext cx="2756264" cy="47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219</Words>
  <Application>Microsoft Office PowerPoint</Application>
  <PresentationFormat>Widescreen</PresentationFormat>
  <Paragraphs>45</Paragraphs>
  <Slides>15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English Alternative Quiz</vt:lpstr>
      <vt:lpstr>Look at the word below, sound it out and blend. What does it say?</vt:lpstr>
      <vt:lpstr>Look at the word below, sound it out and blend. What does it say?</vt:lpstr>
      <vt:lpstr>Look at the word below, sound it out and blend. What does it say?</vt:lpstr>
      <vt:lpstr>Look at the word below, sound it out and blend. What does it say?</vt:lpstr>
      <vt:lpstr>Look at the word below, sound it out and blend. What does it say?</vt:lpstr>
      <vt:lpstr>Look at the word below, sound it out and blend. What does it say?</vt:lpstr>
      <vt:lpstr>Guess the character below using these clues: </vt:lpstr>
      <vt:lpstr>Guess the character below using these clues: </vt:lpstr>
      <vt:lpstr>Guess the character below using these clues: </vt:lpstr>
      <vt:lpstr>Guess the character below using these clues: </vt:lpstr>
      <vt:lpstr>What is missing from this sentence?</vt:lpstr>
      <vt:lpstr>What is missing from this sentence?</vt:lpstr>
      <vt:lpstr>What is missing from this sentence?</vt:lpstr>
      <vt:lpstr>What is missing from this sentence?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alternative quiz</dc:title>
  <dc:creator>Craggs, Charlotte</dc:creator>
  <cp:lastModifiedBy>Hall, Linda</cp:lastModifiedBy>
  <cp:revision>5</cp:revision>
  <cp:lastPrinted>2021-02-10T12:20:14Z</cp:lastPrinted>
  <dcterms:created xsi:type="dcterms:W3CDTF">2021-02-09T14:03:49Z</dcterms:created>
  <dcterms:modified xsi:type="dcterms:W3CDTF">2021-02-10T12:20:33Z</dcterms:modified>
</cp:coreProperties>
</file>