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25:28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426">
    <iact:property name="dataType"/>
    <iact:actionData xml:id="d0">
      <inkml:trace xmlns:inkml="http://www.w3.org/2003/InkML" xml:id="stk0" contextRef="#ctx0" brushRef="#br0">8553 5111 0,'35'0'72,"-35"69"-54,0-34-4,0 34 0,35-34 18,-35 0 26,0 0-10,0-1-42,0 1 15,0 0 32,0 0-23,0 34-11,-35-34-5,35 0 3,-35-1-3,35 1-7,0 0 81,0 0-40,-34 0-29,34-1-3,-35 1-8,35 0 61,-35 0-41,35-1 17,0 1-5,0 0-1,0 0 2,0-1-26,0 1 5,0 35 35,0-36-33,0 1 58,0 0-64,0 34 2,0-34-4,35 0 1,-35 0-4,35 0 42,-1 34-35,-34 1-3,35-1-7,0-69 10,-35 35-9,35 0-2,-1-1 106,1 1-97,0 0 122,0 0 10,0-1-98,-1-34 83,36 0-119,-35 0 20,-1 0-17,1 0-10,0 0 49,34-34 47,-69-1-85</inkml:trace>
    </iact:actionData>
  </iact:action>
  <iact:action type="add" startTime="8712">
    <iact:property name="dataType"/>
    <iact:actionData xml:id="d1">
      <inkml:trace xmlns:inkml="http://www.w3.org/2003/InkML" xml:id="stk1" contextRef="#ctx0" brushRef="#br0">9284 6883 0</inkml:trace>
    </iact:actionData>
  </iact:action>
  <iact:action type="add" startTime="8768">
    <iact:property name="dataType"/>
    <iact:actionData xml:id="d2">
      <inkml:trace xmlns:inkml="http://www.w3.org/2003/InkML" xml:id="stk2" contextRef="#ctx0" brushRef="#br0">9284 6883 0,'34'-34'34</inkml:trace>
    </iact:actionData>
  </iact:action>
  <iact:action type="add" startTime="8872">
    <iact:property name="dataType"/>
    <iact:actionData xml:id="d3">
      <inkml:trace xmlns:inkml="http://www.w3.org/2003/InkML" xml:id="stk3" contextRef="#ctx0" brushRef="#br0">9318 6849 0</inkml:trace>
    </iact:actionData>
  </iact:action>
  <iact:action type="add" startTime="10394">
    <iact:property name="dataType"/>
    <iact:actionData xml:id="d4">
      <inkml:trace xmlns:inkml="http://www.w3.org/2003/InkML" xml:id="stk4" contextRef="#ctx0" brushRef="#br0">8345 5562 0,'35'0'87,"-1"0"5,1 0 52,35-34-78,-36-1-9,1 35-23,0 0 51,0 0-34,-1 0-29,1 0 51,0 0-65,0 0 63,0 0-37,-1 0 19,1 0-2,0 0-13,0 0 1</inkml:trace>
    </iact:actionData>
  </iact:action>
  <iact:action type="add" startTime="13937">
    <iact:property name="dataType"/>
    <iact:actionData xml:id="d5">
      <inkml:trace xmlns:inkml="http://www.w3.org/2003/InkML" xml:id="stk5" contextRef="#ctx0" brushRef="#br0">12656 4937 0,'0'34'204,"0"1"-136,0 0-61,0 35 1,0-1 8,-34-34-8,34 0 0,0-1 8,0 1 77,0 0-77,-35 0-13,35 69 45,0-69-46,0-1 77,0 1-60,0 0-7,0 0 9,0-1-18,0 1 5,0 0 0,0 35 0,0-1 10,0-34 67,0 0-61,0 34-7,0-34-1,0 0-1,0-1-4,0 1-6,35 0 68,-35 0-65,34-35 8,-34 34-8,0 1-1,0 0 50,0 0-41,0-1-8,35-34 55,-35 35-28,35 35 5,-35-35-2,35-1-28,-35 36 6,34-35-3,-34 34 3,70-34 17,-70 0-17,0-1 26,0 1-27,35-35 184,-35 35-69,69 0-122,-69-1 7,35-34-7,0 0 55,0 0-52,-1 0 21,1 0 12,0 0-19,0 0-17,-1 0 5,1 0-2,0 0-3,0 0 26,34-34-4,-69-1 17,35 0-30,0 0 31,-35 1 0,0-1 21,0 0-49,0 0 13,-35 1-18</inkml:trace>
    </iact:actionData>
  </iact:action>
  <iact:action type="add" startTime="17682">
    <iact:property name="dataType"/>
    <iact:actionData xml:id="d6">
      <inkml:trace xmlns:inkml="http://www.w3.org/2003/InkML" xml:id="stk6" contextRef="#ctx0" brushRef="#br0">12274 5528 0,'0'-35'53,"35"35"-45,-1 0 1,1 0 25,0 0-29,0 0 27,-1 0 16,1 0 22,0 0-38,0 0-25,0 0 11,-35 35-9,34-35 31,1 0 19,0 0-27,0 0-3,-1 0-21,1 0 9,0 0-9,0 0 53,34 0-50,-34 34-3,0-34 78,0 0-78,-1 0 49,1 0-49,0 0 33</inkml:trace>
    </iact:actionData>
  </iact:action>
  <iact:action type="add" startTime="22646">
    <iact:property name="dataType"/>
    <iact:actionData xml:id="d7">
      <inkml:trace xmlns:inkml="http://www.w3.org/2003/InkML" xml:id="stk7" contextRef="#ctx0" brushRef="#br0">17037 5006 0,'0'70'113,"0"-35"-102,0-1 4,-34 1-7,34 0 26,0 34-11,0-34-18,0 0 3,0 0 9,-35-1 22,35 1-28,0 0 2,0 34 3,0-34 32,0 35-36,0-36 2,0 1 15,-35 0 1,35 0-19,0 0 0,-35-1 2,35 1-3,0 0 12,0 0 19,0-1 15,0 1-39,0 0-3,0 0 10,0-1 4,0 1-14,0 0 0,0 0 42,0-1-47,0 1-2,0 0 72,0 0-50,35 34-25,-35-34 20,0 0 37,35 0-53,-35-1 8,0 1 1,0 0-4,35 0-5,-35 34 22,34-69-14,-34 35 0,35 0 0,0-1-9,-35 1 20,0 0-5,35-35 300,0 0-307,-1 0 121,36 0-14,34 0-115,-69-35 47,0 35-4,-1 0 10,1-35-51,0 1 80,0-1-81,-35 0 8,35-34 7,-1 34 35</inkml:trace>
    </iact:actionData>
  </iact:action>
  <iact:action type="add" startTime="25797">
    <iact:property name="dataType"/>
    <iact:actionData xml:id="d8">
      <inkml:trace xmlns:inkml="http://www.w3.org/2003/InkML" xml:id="stk8" contextRef="#ctx0" brushRef="#br0">16585 5493 0,'35'0'53,"0"0"-39,0 0 1,34 0-6,-34 0 168,0 0-117,0 0-57,-1 0 5,1 0 10,0 0-10,0 0 41,-1 0-31,1 0-16,0 0 7,0 0 14,0 0-6,-1 0-10,1 0 9,0 0-8,34 35 106,-34-35 37,0 0-140,34 0 40,-34 0-37,0 0-3,0 0-4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7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663C702-888D-4D63-8F4C-7E3D35AC6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9"/>
    </mc:Choice>
    <mc:Fallback xmlns="">
      <p:transition spd="slow" advTm="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 - Castle Tower - Svg - Castle Tower Vector Png | Transparent PNG  Download #1285026 - Vippng">
            <a:extLst>
              <a:ext uri="{FF2B5EF4-FFF2-40B4-BE49-F238E27FC236}">
                <a16:creationId xmlns:a16="http://schemas.microsoft.com/office/drawing/2014/main" id="{3505A8CC-3E99-4685-B467-9070B5E4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888197"/>
            <a:ext cx="2560320" cy="30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artoon Tree PNG Clip Art Best WEB Clipart | Cartoon trees, Clip art, Tree">
            <a:extLst>
              <a:ext uri="{FF2B5EF4-FFF2-40B4-BE49-F238E27FC236}">
                <a16:creationId xmlns:a16="http://schemas.microsoft.com/office/drawing/2014/main" id="{F3FAC86B-5E82-4F1E-9068-99C2D05C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064055"/>
            <a:ext cx="2560320" cy="27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Premium Vector | Cartoon tiger isolated on white">
            <a:extLst>
              <a:ext uri="{FF2B5EF4-FFF2-40B4-BE49-F238E27FC236}">
                <a16:creationId xmlns:a16="http://schemas.microsoft.com/office/drawing/2014/main" id="{F2BC77D2-EC92-4F34-813D-DD9FF22D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Pin on Imprimibles">
            <a:extLst>
              <a:ext uri="{FF2B5EF4-FFF2-40B4-BE49-F238E27FC236}">
                <a16:creationId xmlns:a16="http://schemas.microsoft.com/office/drawing/2014/main" id="{0744CD9A-C6B3-4F05-804C-4468ADB49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798649"/>
            <a:ext cx="2560320" cy="12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D19A5FF-B371-4512-86DD-A91FFCB8A6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7"/>
    </mc:Choice>
    <mc:Fallback xmlns="">
      <p:transition spd="slow" advTm="15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E876C-C76F-4494-9BEA-DF27A544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69" y="643466"/>
            <a:ext cx="55990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EC1AB6-5DC4-4979-AF91-CBE0ADE49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3"/>
    </mc:Choice>
    <mc:Fallback xmlns="">
      <p:transition spd="slow" advTm="16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 - Castle Tower - Svg - Castle Tower Vector Png | Transparent PNG  Download #1285026 - Vippng">
            <a:extLst>
              <a:ext uri="{FF2B5EF4-FFF2-40B4-BE49-F238E27FC236}">
                <a16:creationId xmlns:a16="http://schemas.microsoft.com/office/drawing/2014/main" id="{1F7E0976-4750-4574-B859-1B8505E9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44" y="643467"/>
            <a:ext cx="46379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3DA9E-3D92-4282-8027-3E3F0A57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DFC629-4C9A-4FD3-9AC4-4F09983AF0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6"/>
    </mc:Choice>
    <mc:Fallback xmlns="">
      <p:transition spd="slow" advTm="16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 - Castle Tower - Svg - Castle Tower Vector Png | Transparent PNG  Download #1285026 - Vippng">
            <a:extLst>
              <a:ext uri="{FF2B5EF4-FFF2-40B4-BE49-F238E27FC236}">
                <a16:creationId xmlns:a16="http://schemas.microsoft.com/office/drawing/2014/main" id="{1F7E0976-4750-4574-B859-1B8505E9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44" y="643467"/>
            <a:ext cx="46379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3DA9E-3D92-4282-8027-3E3F0A57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CBC4C7-01CC-4DED-8198-5937CD505F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6"/>
    </mc:Choice>
    <mc:Fallback xmlns="">
      <p:transition spd="slow" advTm="1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48" y="421775"/>
            <a:ext cx="2829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772" y="485388"/>
            <a:ext cx="291645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295846" y="3429000"/>
            <a:ext cx="28279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8808830" y="421775"/>
            <a:ext cx="282440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682" y="3556226"/>
            <a:ext cx="28944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46E1B6-563F-4106-BB29-F08E659F63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8"/>
    </mc:Choice>
    <mc:Fallback xmlns="">
      <p:transition spd="slow" advTm="32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riting Letter T. Worksheet. Writing A-Z, Alphabet, Exercises Game For  Kids. Stock Vector - Illustration of fantasy, learning: 125775275">
            <a:extLst>
              <a:ext uri="{FF2B5EF4-FFF2-40B4-BE49-F238E27FC236}">
                <a16:creationId xmlns:a16="http://schemas.microsoft.com/office/drawing/2014/main" id="{32CF49A2-038E-4B4B-B072-E9DFF02E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48348" r="55387" b="46399"/>
          <a:stretch/>
        </p:blipFill>
        <p:spPr bwMode="auto">
          <a:xfrm>
            <a:off x="1069144" y="1800666"/>
            <a:ext cx="5584874" cy="9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D90BA2-6A42-4EF1-AB25-2351524D85C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004200" y="1777320"/>
              <a:ext cx="3354840" cy="75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D90BA2-6A42-4EF1-AB25-2351524D85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4840" y="1767960"/>
                <a:ext cx="3373560" cy="7696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4CB6CE1-DF93-46DB-8A7C-3F97B494F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2"/>
    </mc:Choice>
    <mc:Fallback xmlns="">
      <p:transition spd="slow" advTm="3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9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7|1.6|1.5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3|1.4|1.4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2|1.9|2|6.3|1|0.9|1.1|1.1|1|1|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5</dc:title>
  <dc:creator>Laptop</dc:creator>
  <cp:lastModifiedBy>Linda Hall</cp:lastModifiedBy>
  <cp:revision>8</cp:revision>
  <dcterms:created xsi:type="dcterms:W3CDTF">2021-01-11T13:25:44Z</dcterms:created>
  <dcterms:modified xsi:type="dcterms:W3CDTF">2021-01-25T23:10:43Z</dcterms:modified>
</cp:coreProperties>
</file>