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60" r:id="rId5"/>
    <p:sldId id="267" r:id="rId6"/>
    <p:sldId id="262" r:id="rId7"/>
    <p:sldId id="263" r:id="rId8"/>
    <p:sldId id="261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8648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0745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184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6721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1590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8942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4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7214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38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0222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8022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Past and present tense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64031D-D6B9-417A-BFF4-3367EE061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55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3662"/>
          <a:stretch/>
        </p:blipFill>
        <p:spPr>
          <a:xfrm>
            <a:off x="-702141" y="2175028"/>
            <a:ext cx="12965162" cy="3249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296" y="250347"/>
            <a:ext cx="8990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Task 2</a:t>
            </a:r>
          </a:p>
          <a:p>
            <a:r>
              <a:rPr lang="en-GB" dirty="0"/>
              <a:t>Correct the verbs in the paragraph to make it past tense. Copy it out correctly. Read each sentence back to make sure it makes sense. Use a ruler to underline the past tense verbs.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7DDBE-77AA-4339-8E45-E2CD6499B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2734">
            <a:off x="9284084" y="216414"/>
            <a:ext cx="2390775" cy="191452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0FD1B3C-FD38-4382-B95E-11B4F0A01A51}"/>
              </a:ext>
            </a:extLst>
          </p:cNvPr>
          <p:cNvSpPr/>
          <p:nvPr/>
        </p:nvSpPr>
        <p:spPr>
          <a:xfrm>
            <a:off x="6739752" y="1428739"/>
            <a:ext cx="239697" cy="100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C567D4B-E584-4ACF-B841-AECA7B83703D}"/>
              </a:ext>
            </a:extLst>
          </p:cNvPr>
          <p:cNvSpPr/>
          <p:nvPr/>
        </p:nvSpPr>
        <p:spPr>
          <a:xfrm>
            <a:off x="2429120" y="2029459"/>
            <a:ext cx="239697" cy="100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455EF71-8BC5-4E68-92EA-72990E4BF24A}"/>
              </a:ext>
            </a:extLst>
          </p:cNvPr>
          <p:cNvSpPr/>
          <p:nvPr/>
        </p:nvSpPr>
        <p:spPr>
          <a:xfrm>
            <a:off x="7106373" y="2695854"/>
            <a:ext cx="239697" cy="100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D6F6634-D3FC-42BD-82B8-FC8D5938FE61}"/>
              </a:ext>
            </a:extLst>
          </p:cNvPr>
          <p:cNvSpPr/>
          <p:nvPr/>
        </p:nvSpPr>
        <p:spPr>
          <a:xfrm>
            <a:off x="5976151" y="2029458"/>
            <a:ext cx="239697" cy="100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0EB807-7973-4291-A827-73678780A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94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482" y="1662377"/>
            <a:ext cx="495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usually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1701" y="1662377"/>
            <a:ext cx="563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Yesterday, we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86237" y="1941886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2898445"/>
            <a:ext cx="3724275" cy="25336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135B9B-6415-4DE8-97D8-CB7D02EF2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95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452" y="1628630"/>
            <a:ext cx="48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Sometimes 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around playing tag.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1446" y="1628630"/>
            <a:ext cx="4705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morning 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around playing tag.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34152" y="1973312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4" y="3046762"/>
            <a:ext cx="4491532" cy="28977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8DAFAA-A074-4542-9715-9D90A0BF5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1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452" y="1628630"/>
            <a:ext cx="48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the ball to my friend and she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5171" y="1582464"/>
            <a:ext cx="4705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the ball to my friend and she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it.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71245" y="1854558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386" y="3329461"/>
            <a:ext cx="4151290" cy="276752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C7F59-DA82-4627-87EB-82B2C29DC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35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or Irregular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two types of verbs when we write them in past tense.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253" y="2792659"/>
            <a:ext cx="3543145" cy="259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306" y="2745849"/>
            <a:ext cx="3052948" cy="2641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161" y="5902036"/>
            <a:ext cx="9236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Look        look</a:t>
            </a:r>
            <a:r>
              <a:rPr lang="en-GB" sz="4000" dirty="0">
                <a:solidFill>
                  <a:srgbClr val="FF0000"/>
                </a:solidFill>
              </a:rPr>
              <a:t>ed</a:t>
            </a:r>
            <a:r>
              <a:rPr lang="en-GB" sz="4000" dirty="0"/>
              <a:t>		  run		ran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6F3659-9305-4E7C-A21A-E2A7C090F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92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323557"/>
            <a:ext cx="107579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Regular verbs (add </a:t>
            </a:r>
            <a:r>
              <a:rPr lang="en-GB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in past tense)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laugh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ask						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call						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3545" y="1579966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83545" y="2412153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3545" y="3313398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41342" y="4189979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41342" y="5003713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41342" y="5852160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2326" y="492369"/>
            <a:ext cx="45860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laughed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B8F05B-5738-4DA9-943B-22D60307E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9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323557"/>
            <a:ext cx="113526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Irregular verbs (they break the rules! You just have to learn them)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say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think						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						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1342" y="1603717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83545" y="2447778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41342" y="3277772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41342" y="4178104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41342" y="4979963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41342" y="5852160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2326" y="492369"/>
            <a:ext cx="45860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C56C99-7049-4A7D-A2E8-A339B1991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2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36" y="416366"/>
            <a:ext cx="82718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Now try these: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It is sunny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have Assembly today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go swimming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 think P.E. is fun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My dad helps me with my homework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need to tidy up the cloakroom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8805" y="1638795"/>
            <a:ext cx="4639506" cy="15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71044" y="2470068"/>
            <a:ext cx="2587267" cy="3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38203" y="4059361"/>
            <a:ext cx="3820108" cy="36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41920" y="4811288"/>
            <a:ext cx="101639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38203" y="3301340"/>
            <a:ext cx="3820108" cy="42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49782" y="5640779"/>
            <a:ext cx="1408529" cy="15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8310" y="1448592"/>
            <a:ext cx="56845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sunny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Assembly today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swimming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P.E.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fun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dad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me with my homework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to tidy up the cloakroom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BC4448-81B9-4651-8601-25319DC52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85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686" t="37530" r="26871" b="5338"/>
          <a:stretch/>
        </p:blipFill>
        <p:spPr>
          <a:xfrm>
            <a:off x="2386939" y="-147164"/>
            <a:ext cx="9496301" cy="6863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296" y="398261"/>
            <a:ext cx="222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Task 2:</a:t>
            </a:r>
          </a:p>
          <a:p>
            <a:r>
              <a:rPr lang="en-GB" dirty="0"/>
              <a:t>Complete the table with the correct form of the verb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759" y="2090057"/>
            <a:ext cx="2185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Hint:</a:t>
            </a:r>
          </a:p>
          <a:p>
            <a:r>
              <a:rPr lang="en-GB" dirty="0"/>
              <a:t>There are four regular verbs and five irregular verbs.</a:t>
            </a:r>
          </a:p>
          <a:p>
            <a:endParaRPr lang="en-GB" dirty="0"/>
          </a:p>
          <a:p>
            <a:r>
              <a:rPr lang="en-GB" dirty="0"/>
              <a:t>Remember regular past tense verbs end –ed. Irregular don’t!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C76009-EEBC-47F3-86C1-EC446609D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CDC2A-20E3-44C6-8EB5-C73945431B32}"/>
              </a:ext>
            </a:extLst>
          </p:cNvPr>
          <p:cNvSpPr txBox="1"/>
          <p:nvPr/>
        </p:nvSpPr>
        <p:spPr>
          <a:xfrm>
            <a:off x="8850954" y="82296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B941B-02E2-4BE0-AEB3-90543B8D24F9}"/>
              </a:ext>
            </a:extLst>
          </p:cNvPr>
          <p:cNvSpPr txBox="1"/>
          <p:nvPr/>
        </p:nvSpPr>
        <p:spPr>
          <a:xfrm>
            <a:off x="4568367" y="334872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7573869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474</TotalTime>
  <Words>347</Words>
  <Application>Microsoft Office PowerPoint</Application>
  <PresentationFormat>Widescreen</PresentationFormat>
  <Paragraphs>101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Learning intention</vt:lpstr>
      <vt:lpstr>PowerPoint Presentation</vt:lpstr>
      <vt:lpstr>PowerPoint Presentation</vt:lpstr>
      <vt:lpstr>PowerPoint Presentation</vt:lpstr>
      <vt:lpstr>Regular or Irregular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Mouchel Education Cloud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Watts</dc:creator>
  <cp:lastModifiedBy>Matilda Scott-Wilkinson</cp:lastModifiedBy>
  <cp:revision>36</cp:revision>
  <dcterms:created xsi:type="dcterms:W3CDTF">2017-09-10T16:03:11Z</dcterms:created>
  <dcterms:modified xsi:type="dcterms:W3CDTF">2021-03-03T06:02:43Z</dcterms:modified>
</cp:coreProperties>
</file>