
<file path=[Content_Types].xml><?xml version="1.0" encoding="utf-8"?>
<Types xmlns="http://schemas.openxmlformats.org/package/2006/content-types">
  <Default Extension="xml" ContentType="application/xml"/>
  <Default Extension="tiff" ContentType="image/tiff"/>
  <Default Extension="jpeg" ContentType="image/jpeg"/>
  <Default Extension="png" ContentType="image/png"/>
  <Default Extension="rels" ContentType="application/vnd.openxmlformats-package.relationships+xml"/>
  <Default Extension="m4a" ContentType="audi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9" r:id="rId4"/>
    <p:sldId id="267" r:id="rId5"/>
    <p:sldId id="260" r:id="rId6"/>
    <p:sldId id="270" r:id="rId7"/>
    <p:sldId id="266" r:id="rId8"/>
    <p:sldId id="268" r:id="rId9"/>
    <p:sldId id="26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4"/>
    <p:restoredTop sz="94674"/>
  </p:normalViewPr>
  <p:slideViewPr>
    <p:cSldViewPr snapToGrid="0" snapToObjects="1">
      <p:cViewPr varScale="1">
        <p:scale>
          <a:sx n="122" d="100"/>
          <a:sy n="122" d="100"/>
        </p:scale>
        <p:origin x="7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C29FBC-6226-2F4B-BC6F-DD3664DEA67B}" type="datetimeFigureOut">
              <a:rPr lang="en-US" smtClean="0"/>
              <a:t>2/25/21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CC5590-02D9-9146-8837-F7F5C969B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572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FC3B4-54DC-6D48-9CC0-428394EFB2AE}" type="datetimeFigureOut">
              <a:rPr lang="en-US" smtClean="0"/>
              <a:t>2/25/21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B8DE7-7FDD-2A42-B03C-8D9EA6467E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35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FC3B4-54DC-6D48-9CC0-428394EFB2AE}" type="datetimeFigureOut">
              <a:rPr lang="en-US" smtClean="0"/>
              <a:t>2/25/21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B8DE7-7FDD-2A42-B03C-8D9EA6467E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38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FC3B4-54DC-6D48-9CC0-428394EFB2AE}" type="datetimeFigureOut">
              <a:rPr lang="en-US" smtClean="0"/>
              <a:t>2/25/21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B8DE7-7FDD-2A42-B03C-8D9EA6467E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457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FC3B4-54DC-6D48-9CC0-428394EFB2AE}" type="datetimeFigureOut">
              <a:rPr lang="en-US" smtClean="0"/>
              <a:t>2/25/21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B8DE7-7FDD-2A42-B03C-8D9EA6467E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611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FC3B4-54DC-6D48-9CC0-428394EFB2AE}" type="datetimeFigureOut">
              <a:rPr lang="en-US" smtClean="0"/>
              <a:t>2/25/21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B8DE7-7FDD-2A42-B03C-8D9EA6467E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335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FC3B4-54DC-6D48-9CC0-428394EFB2AE}" type="datetimeFigureOut">
              <a:rPr lang="en-US" smtClean="0"/>
              <a:t>2/25/21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B8DE7-7FDD-2A42-B03C-8D9EA6467E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464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FC3B4-54DC-6D48-9CC0-428394EFB2AE}" type="datetimeFigureOut">
              <a:rPr lang="en-US" smtClean="0"/>
              <a:t>2/25/21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B8DE7-7FDD-2A42-B03C-8D9EA6467E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573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FC3B4-54DC-6D48-9CC0-428394EFB2AE}" type="datetimeFigureOut">
              <a:rPr lang="en-US" smtClean="0"/>
              <a:t>2/25/21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B8DE7-7FDD-2A42-B03C-8D9EA6467E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210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FC3B4-54DC-6D48-9CC0-428394EFB2AE}" type="datetimeFigureOut">
              <a:rPr lang="en-US" smtClean="0"/>
              <a:t>2/25/21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B8DE7-7FDD-2A42-B03C-8D9EA6467E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16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FC3B4-54DC-6D48-9CC0-428394EFB2AE}" type="datetimeFigureOut">
              <a:rPr lang="en-US" smtClean="0"/>
              <a:t>2/25/21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B8DE7-7FDD-2A42-B03C-8D9EA6467E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958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FC3B4-54DC-6D48-9CC0-428394EFB2AE}" type="datetimeFigureOut">
              <a:rPr lang="en-US" smtClean="0"/>
              <a:t>2/25/21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B8DE7-7FDD-2A42-B03C-8D9EA6467E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729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EFC3B4-54DC-6D48-9CC0-428394EFB2AE}" type="datetimeFigureOut">
              <a:rPr lang="en-US" smtClean="0"/>
              <a:t>2/25/21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2B8DE7-7FDD-2A42-B03C-8D9EA6467E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717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hyperlink" Target="https://www.bbc.co.uk/bitesize/clips/z8qtfg8" TargetMode="External"/><Relationship Id="rId5" Type="http://schemas.openxmlformats.org/officeDocument/2006/relationships/image" Target="../media/image1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tiff"/><Relationship Id="rId5" Type="http://schemas.openxmlformats.org/officeDocument/2006/relationships/image" Target="../media/image1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tiff"/><Relationship Id="rId5" Type="http://schemas.openxmlformats.org/officeDocument/2006/relationships/image" Target="../media/image1.png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tiff"/><Relationship Id="rId5" Type="http://schemas.openxmlformats.org/officeDocument/2006/relationships/image" Target="../media/image1.png"/><Relationship Id="rId1" Type="http://schemas.microsoft.com/office/2007/relationships/media" Target="../media/media5.m4a"/><Relationship Id="rId2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tiff"/><Relationship Id="rId5" Type="http://schemas.openxmlformats.org/officeDocument/2006/relationships/image" Target="../media/image6.tiff"/><Relationship Id="rId6" Type="http://schemas.openxmlformats.org/officeDocument/2006/relationships/image" Target="../media/image7.tiff"/><Relationship Id="rId7" Type="http://schemas.openxmlformats.org/officeDocument/2006/relationships/image" Target="../media/image8.tiff"/><Relationship Id="rId8" Type="http://schemas.openxmlformats.org/officeDocument/2006/relationships/image" Target="../media/image9.tiff"/><Relationship Id="rId9" Type="http://schemas.openxmlformats.org/officeDocument/2006/relationships/image" Target="../media/image1.png"/><Relationship Id="rId1" Type="http://schemas.microsoft.com/office/2007/relationships/media" Target="../media/media6.m4a"/><Relationship Id="rId2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tiff"/><Relationship Id="rId5" Type="http://schemas.openxmlformats.org/officeDocument/2006/relationships/image" Target="../media/image1.png"/><Relationship Id="rId1" Type="http://schemas.microsoft.com/office/2007/relationships/media" Target="../media/media7.m4a"/><Relationship Id="rId2" Type="http://schemas.openxmlformats.org/officeDocument/2006/relationships/audio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tiff"/><Relationship Id="rId5" Type="http://schemas.openxmlformats.org/officeDocument/2006/relationships/image" Target="../media/image7.tiff"/><Relationship Id="rId6" Type="http://schemas.openxmlformats.org/officeDocument/2006/relationships/image" Target="../media/image1.png"/><Relationship Id="rId1" Type="http://schemas.microsoft.com/office/2007/relationships/media" Target="../media/media8.m4a"/><Relationship Id="rId2" Type="http://schemas.openxmlformats.org/officeDocument/2006/relationships/audio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tiff"/><Relationship Id="rId5" Type="http://schemas.openxmlformats.org/officeDocument/2006/relationships/image" Target="../media/image11.tiff"/><Relationship Id="rId6" Type="http://schemas.openxmlformats.org/officeDocument/2006/relationships/image" Target="../media/image1.png"/><Relationship Id="rId1" Type="http://schemas.microsoft.com/office/2007/relationships/media" Target="../media/media9.m4a"/><Relationship Id="rId2" Type="http://schemas.openxmlformats.org/officeDocument/2006/relationships/audio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4800" u="sng" dirty="0" smtClean="0"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4800" u="sng" dirty="0" smtClean="0">
                <a:latin typeface="Arial" charset="0"/>
                <a:ea typeface="Arial" charset="0"/>
                <a:cs typeface="Arial" charset="0"/>
              </a:rPr>
            </a:br>
            <a:r>
              <a:rPr lang="en-US" sz="4800" u="sng" dirty="0" smtClean="0">
                <a:latin typeface="Arial" charset="0"/>
                <a:ea typeface="Arial" charset="0"/>
                <a:cs typeface="Arial" charset="0"/>
              </a:rPr>
              <a:t>Geography</a:t>
            </a:r>
            <a:r>
              <a:rPr lang="en-US" sz="4800" u="sng" dirty="0"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4800" u="sng" dirty="0">
                <a:latin typeface="Arial" charset="0"/>
                <a:ea typeface="Arial" charset="0"/>
                <a:cs typeface="Arial" charset="0"/>
              </a:rPr>
            </a:br>
            <a:r>
              <a:rPr lang="en-US" sz="4400" u="sng" dirty="0" smtClean="0">
                <a:latin typeface="Arial" charset="0"/>
                <a:ea typeface="Arial" charset="0"/>
                <a:cs typeface="Arial" charset="0"/>
              </a:rPr>
              <a:t>Learning intention: Develop use of specific vocabulary</a:t>
            </a:r>
            <a:endParaRPr lang="en-US" sz="4400" u="sng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slid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9020" y="44756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525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latin typeface="Arial" charset="0"/>
                <a:ea typeface="Arial" charset="0"/>
                <a:cs typeface="Arial" charset="0"/>
              </a:rPr>
              <a:t>The water cycle</a:t>
            </a:r>
            <a:endParaRPr lang="en-US" u="sng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Our new geography topic is the water cycle.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Do you know anything about the water cycle?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>
                <a:latin typeface="Arial" charset="0"/>
                <a:ea typeface="Arial" charset="0"/>
                <a:cs typeface="Arial" charset="0"/>
                <a:hlinkClick r:id="rId4"/>
              </a:rPr>
              <a:t>https://www.bbc.co.uk/bitesize/clips/z8qtfg8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slid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7186" y="8778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884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>
                <a:latin typeface="Arial" charset="0"/>
                <a:ea typeface="Arial" charset="0"/>
                <a:cs typeface="Arial" charset="0"/>
              </a:rPr>
              <a:t>Water cycle </a:t>
            </a:r>
            <a:endParaRPr lang="en-US" b="1" u="sng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18998"/>
            <a:ext cx="10515600" cy="4351338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2226" y="1603681"/>
            <a:ext cx="5248899" cy="4821272"/>
          </a:xfrm>
          <a:prstGeom prst="rect">
            <a:avLst/>
          </a:prstGeom>
        </p:spPr>
      </p:pic>
      <p:pic>
        <p:nvPicPr>
          <p:cNvPr id="5" name="slid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30676" y="7908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906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>
                <a:latin typeface="Arial" charset="0"/>
                <a:ea typeface="Arial" charset="0"/>
                <a:cs typeface="Arial" charset="0"/>
              </a:rPr>
              <a:t>Earth</a:t>
            </a:r>
            <a:endParaRPr lang="en-US" b="1" u="sng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18998"/>
            <a:ext cx="10515600" cy="4351338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0762" y="1005274"/>
            <a:ext cx="5350476" cy="5350476"/>
          </a:xfrm>
          <a:prstGeom prst="rect">
            <a:avLst/>
          </a:prstGeom>
        </p:spPr>
      </p:pic>
      <p:pic>
        <p:nvPicPr>
          <p:cNvPr id="4" name="slid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67613" y="50619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218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>
                <a:latin typeface="Arial" charset="0"/>
                <a:ea typeface="Arial" charset="0"/>
                <a:cs typeface="Arial" charset="0"/>
              </a:rPr>
              <a:t>Temperature</a:t>
            </a:r>
            <a:endParaRPr lang="en-US" b="1" u="sng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b="10270"/>
          <a:stretch/>
        </p:blipFill>
        <p:spPr>
          <a:xfrm>
            <a:off x="2882958" y="1366057"/>
            <a:ext cx="5062151" cy="4905635"/>
          </a:xfrm>
          <a:prstGeom prst="rect">
            <a:avLst/>
          </a:prstGeom>
        </p:spPr>
      </p:pic>
      <p:pic>
        <p:nvPicPr>
          <p:cNvPr id="3" name="slide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49021" y="8778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448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>
                <a:latin typeface="Arial" charset="0"/>
                <a:ea typeface="Arial" charset="0"/>
                <a:cs typeface="Arial" charset="0"/>
              </a:rPr>
              <a:t>Weather</a:t>
            </a:r>
            <a:endParaRPr lang="en-US" b="1" u="sng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8702" y="365126"/>
            <a:ext cx="4633783" cy="26090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14" y="1736915"/>
            <a:ext cx="4321838" cy="29772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1465" y="365124"/>
            <a:ext cx="3275963" cy="23488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60728" y="3742986"/>
            <a:ext cx="3951284" cy="29596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76131" y="3742986"/>
            <a:ext cx="5186354" cy="2914072"/>
          </a:xfrm>
          <a:prstGeom prst="rect">
            <a:avLst/>
          </a:prstGeom>
        </p:spPr>
      </p:pic>
      <p:pic>
        <p:nvPicPr>
          <p:cNvPr id="3" name="slide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7600" y="520002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913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>
                <a:latin typeface="Arial" charset="0"/>
                <a:ea typeface="Arial" charset="0"/>
                <a:cs typeface="Arial" charset="0"/>
              </a:rPr>
              <a:t>Cloud</a:t>
            </a:r>
            <a:endParaRPr lang="en-US" b="1" u="sng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6144" y="1690688"/>
            <a:ext cx="6279712" cy="4703723"/>
          </a:xfrm>
          <a:prstGeom prst="rect">
            <a:avLst/>
          </a:prstGeom>
        </p:spPr>
      </p:pic>
      <p:pic>
        <p:nvPicPr>
          <p:cNvPr id="3" name="slide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88634" y="62150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588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>
                <a:latin typeface="Arial" charset="0"/>
                <a:ea typeface="Arial" charset="0"/>
                <a:cs typeface="Arial" charset="0"/>
              </a:rPr>
              <a:t>Wind</a:t>
            </a:r>
            <a:endParaRPr lang="en-US" b="1" u="sng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1972" b="6927"/>
          <a:stretch/>
        </p:blipFill>
        <p:spPr>
          <a:xfrm>
            <a:off x="838200" y="1878723"/>
            <a:ext cx="4754795" cy="28247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7530" y="1518306"/>
            <a:ext cx="5258695" cy="3770385"/>
          </a:xfrm>
          <a:prstGeom prst="rect">
            <a:avLst/>
          </a:prstGeom>
        </p:spPr>
      </p:pic>
      <p:pic>
        <p:nvPicPr>
          <p:cNvPr id="3" name="slide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91724" y="36512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59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>
                <a:latin typeface="Arial" charset="0"/>
                <a:ea typeface="Arial" charset="0"/>
                <a:cs typeface="Arial" charset="0"/>
              </a:rPr>
              <a:t>Rain</a:t>
            </a:r>
            <a:endParaRPr lang="en-US" b="1" u="sng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353468"/>
            <a:ext cx="5082679" cy="35014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2078" y="1027905"/>
            <a:ext cx="5951594" cy="3791229"/>
          </a:xfrm>
          <a:prstGeom prst="rect">
            <a:avLst/>
          </a:prstGeom>
        </p:spPr>
      </p:pic>
      <p:pic>
        <p:nvPicPr>
          <p:cNvPr id="3" name="slide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73139" y="47373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554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32</Words>
  <Application>Microsoft Macintosh PowerPoint</Application>
  <PresentationFormat>Widescreen</PresentationFormat>
  <Paragraphs>16</Paragraphs>
  <Slides>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 Geography Learning intention: Develop use of specific vocabulary</vt:lpstr>
      <vt:lpstr>The water cycle</vt:lpstr>
      <vt:lpstr>Water cycle </vt:lpstr>
      <vt:lpstr>Earth</vt:lpstr>
      <vt:lpstr>Temperature</vt:lpstr>
      <vt:lpstr>Weather</vt:lpstr>
      <vt:lpstr>Cloud</vt:lpstr>
      <vt:lpstr>Wind</vt:lpstr>
      <vt:lpstr>Rain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Geography Learning intention: Develop use of specific vocabulary</dc:title>
  <dc:creator>Charlotte Craggs</dc:creator>
  <cp:lastModifiedBy>Charlotte Craggs</cp:lastModifiedBy>
  <cp:revision>9</cp:revision>
  <dcterms:created xsi:type="dcterms:W3CDTF">2021-02-25T10:29:30Z</dcterms:created>
  <dcterms:modified xsi:type="dcterms:W3CDTF">2021-02-25T11:55:09Z</dcterms:modified>
</cp:coreProperties>
</file>