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9.m4a"/><Relationship Id="rId18" Type="http://schemas.openxmlformats.org/officeDocument/2006/relationships/audio" Target="../media/media11.m4a"/><Relationship Id="rId3" Type="http://schemas.microsoft.com/office/2007/relationships/media" Target="../media/media4.m4a"/><Relationship Id="rId21" Type="http://schemas.openxmlformats.org/officeDocument/2006/relationships/slideLayout" Target="../slideLayouts/slideLayout2.xml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microsoft.com/office/2007/relationships/media" Target="../media/media11.m4a"/><Relationship Id="rId2" Type="http://schemas.openxmlformats.org/officeDocument/2006/relationships/audio" Target="../media/media3.m4a"/><Relationship Id="rId16" Type="http://schemas.openxmlformats.org/officeDocument/2006/relationships/audio" Target="../media/media10.m4a"/><Relationship Id="rId20" Type="http://schemas.openxmlformats.org/officeDocument/2006/relationships/audio" Target="../media/media12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5" Type="http://schemas.microsoft.com/office/2007/relationships/media" Target="../media/media5.m4a"/><Relationship Id="rId15" Type="http://schemas.microsoft.com/office/2007/relationships/media" Target="../media/media10.m4a"/><Relationship Id="rId10" Type="http://schemas.openxmlformats.org/officeDocument/2006/relationships/audio" Target="../media/media7.m4a"/><Relationship Id="rId19" Type="http://schemas.microsoft.com/office/2007/relationships/media" Target="../media/media12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audio" Target="../media/media9.m4a"/><Relationship Id="rId2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6095999" y="0"/>
            <a:ext cx="6000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‘Can you see me?’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ow sound is in the words: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C7907B-4E6A-48C1-895A-4BB24CC7EE01}"/>
              </a:ext>
            </a:extLst>
          </p:cNvPr>
          <p:cNvSpPr txBox="1">
            <a:spLocks/>
          </p:cNvSpPr>
          <p:nvPr/>
        </p:nvSpPr>
        <p:spPr>
          <a:xfrm>
            <a:off x="6095999" y="395922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the ow sound in?</a:t>
            </a:r>
          </a:p>
          <a:p>
            <a:pPr algn="l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pPr algn="l"/>
            <a:endParaRPr lang="en-GB" dirty="0"/>
          </a:p>
        </p:txBody>
      </p:sp>
      <p:pic>
        <p:nvPicPr>
          <p:cNvPr id="11" name="ow">
            <a:hlinkClick r:id="" action="ppaction://media"/>
            <a:extLst>
              <a:ext uri="{FF2B5EF4-FFF2-40B4-BE49-F238E27FC236}">
                <a16:creationId xmlns:a16="http://schemas.microsoft.com/office/drawing/2014/main" id="{D716A5B5-4E14-4E63-853B-EA21C2DD83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5200" y="924340"/>
            <a:ext cx="609600" cy="609600"/>
          </a:xfrm>
          <a:prstGeom prst="rect">
            <a:avLst/>
          </a:prstGeom>
        </p:spPr>
      </p:pic>
      <p:pic>
        <p:nvPicPr>
          <p:cNvPr id="12" name="words">
            <a:hlinkClick r:id="" action="ppaction://media"/>
            <a:extLst>
              <a:ext uri="{FF2B5EF4-FFF2-40B4-BE49-F238E27FC236}">
                <a16:creationId xmlns:a16="http://schemas.microsoft.com/office/drawing/2014/main" id="{C7228C5A-C12C-411B-BC5B-028332159C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16417" y="2593974"/>
            <a:ext cx="609600" cy="609600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B32982DE-0765-4593-8BB5-B3B578ADF0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2592" r="3382" b="5427"/>
          <a:stretch/>
        </p:blipFill>
        <p:spPr>
          <a:xfrm rot="5400000">
            <a:off x="-602975" y="1063487"/>
            <a:ext cx="6387549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5" y="1107583"/>
            <a:ext cx="419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helmet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5054" y="1107583"/>
            <a:ext cx="6658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		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	go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23" name="do">
            <a:hlinkClick r:id="" action="ppaction://media"/>
            <a:extLst>
              <a:ext uri="{FF2B5EF4-FFF2-40B4-BE49-F238E27FC236}">
                <a16:creationId xmlns:a16="http://schemas.microsoft.com/office/drawing/2014/main" id="{A4F18B41-AB3C-4B9D-A283-DF4354ED7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86330" y="1838739"/>
            <a:ext cx="609600" cy="609600"/>
          </a:xfrm>
          <a:prstGeom prst="rect">
            <a:avLst/>
          </a:prstGeom>
        </p:spPr>
      </p:pic>
      <p:pic>
        <p:nvPicPr>
          <p:cNvPr id="24" name="you">
            <a:hlinkClick r:id="" action="ppaction://media"/>
            <a:extLst>
              <a:ext uri="{FF2B5EF4-FFF2-40B4-BE49-F238E27FC236}">
                <a16:creationId xmlns:a16="http://schemas.microsoft.com/office/drawing/2014/main" id="{62626FF1-7301-4C65-80F8-A8179444F6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86330" y="2606338"/>
            <a:ext cx="609600" cy="609600"/>
          </a:xfrm>
          <a:prstGeom prst="rect">
            <a:avLst/>
          </a:prstGeom>
        </p:spPr>
      </p:pic>
      <p:pic>
        <p:nvPicPr>
          <p:cNvPr id="25" name="to">
            <a:hlinkClick r:id="" action="ppaction://media"/>
            <a:extLst>
              <a:ext uri="{FF2B5EF4-FFF2-40B4-BE49-F238E27FC236}">
                <a16:creationId xmlns:a16="http://schemas.microsoft.com/office/drawing/2014/main" id="{A2E75821-2704-4ABA-A173-F8F6DC111E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86330" y="3337329"/>
            <a:ext cx="609600" cy="609600"/>
          </a:xfrm>
          <a:prstGeom prst="rect">
            <a:avLst/>
          </a:prstGeom>
        </p:spPr>
      </p:pic>
      <p:pic>
        <p:nvPicPr>
          <p:cNvPr id="29" name="I">
            <a:hlinkClick r:id="" action="ppaction://media"/>
            <a:extLst>
              <a:ext uri="{FF2B5EF4-FFF2-40B4-BE49-F238E27FC236}">
                <a16:creationId xmlns:a16="http://schemas.microsoft.com/office/drawing/2014/main" id="{0601BFEB-414E-4407-A20C-AAF2F4288FD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86330" y="6181339"/>
            <a:ext cx="609600" cy="609600"/>
          </a:xfrm>
          <a:prstGeom prst="rect">
            <a:avLst/>
          </a:prstGeom>
        </p:spPr>
      </p:pic>
      <p:pic>
        <p:nvPicPr>
          <p:cNvPr id="30" name="what">
            <a:hlinkClick r:id="" action="ppaction://media"/>
            <a:extLst>
              <a:ext uri="{FF2B5EF4-FFF2-40B4-BE49-F238E27FC236}">
                <a16:creationId xmlns:a16="http://schemas.microsoft.com/office/drawing/2014/main" id="{742BB554-309D-4517-809D-E6962293D94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799443" y="1838739"/>
            <a:ext cx="609600" cy="609600"/>
          </a:xfrm>
          <a:prstGeom prst="rect">
            <a:avLst/>
          </a:prstGeom>
        </p:spPr>
      </p:pic>
      <p:pic>
        <p:nvPicPr>
          <p:cNvPr id="31" name="put">
            <a:hlinkClick r:id="" action="ppaction://media"/>
            <a:extLst>
              <a:ext uri="{FF2B5EF4-FFF2-40B4-BE49-F238E27FC236}">
                <a16:creationId xmlns:a16="http://schemas.microsoft.com/office/drawing/2014/main" id="{B3E1E9A1-7927-48B7-BC79-DC161634906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86330" y="4066101"/>
            <a:ext cx="609600" cy="609600"/>
          </a:xfrm>
          <a:prstGeom prst="rect">
            <a:avLst/>
          </a:prstGeom>
        </p:spPr>
      </p:pic>
      <p:pic>
        <p:nvPicPr>
          <p:cNvPr id="32" name="my">
            <a:hlinkClick r:id="" action="ppaction://media"/>
            <a:extLst>
              <a:ext uri="{FF2B5EF4-FFF2-40B4-BE49-F238E27FC236}">
                <a16:creationId xmlns:a16="http://schemas.microsoft.com/office/drawing/2014/main" id="{B35D7BE1-B464-4558-9387-A65EA0938F9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86330" y="4794873"/>
            <a:ext cx="609600" cy="609600"/>
          </a:xfrm>
          <a:prstGeom prst="rect">
            <a:avLst/>
          </a:prstGeom>
        </p:spPr>
      </p:pic>
      <p:pic>
        <p:nvPicPr>
          <p:cNvPr id="33" name="me">
            <a:hlinkClick r:id="" action="ppaction://media"/>
            <a:extLst>
              <a:ext uri="{FF2B5EF4-FFF2-40B4-BE49-F238E27FC236}">
                <a16:creationId xmlns:a16="http://schemas.microsoft.com/office/drawing/2014/main" id="{8F824157-E91E-41B8-88A0-D263078D3DC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86330" y="5523645"/>
            <a:ext cx="609600" cy="609600"/>
          </a:xfrm>
          <a:prstGeom prst="rect">
            <a:avLst/>
          </a:prstGeom>
        </p:spPr>
      </p:pic>
      <p:pic>
        <p:nvPicPr>
          <p:cNvPr id="34" name="go">
            <a:hlinkClick r:id="" action="ppaction://media"/>
            <a:extLst>
              <a:ext uri="{FF2B5EF4-FFF2-40B4-BE49-F238E27FC236}">
                <a16:creationId xmlns:a16="http://schemas.microsoft.com/office/drawing/2014/main" id="{CDCC0928-8DC7-4245-AA37-62A34B1CBD5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759686" y="2569675"/>
            <a:ext cx="609600" cy="609600"/>
          </a:xfrm>
          <a:prstGeom prst="rect">
            <a:avLst/>
          </a:prstGeom>
        </p:spPr>
      </p:pic>
      <p:pic>
        <p:nvPicPr>
          <p:cNvPr id="35" name="helmet">
            <a:hlinkClick r:id="" action="ppaction://media"/>
            <a:extLst>
              <a:ext uri="{FF2B5EF4-FFF2-40B4-BE49-F238E27FC236}">
                <a16:creationId xmlns:a16="http://schemas.microsoft.com/office/drawing/2014/main" id="{2E40115D-C8E4-45D3-BD52-0453D68E32A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868557" y="1795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7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8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8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1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3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00B1B3-F51A-4541-BB87-D88C0F609CAC}"/>
              </a:ext>
            </a:extLst>
          </p:cNvPr>
          <p:cNvSpPr txBox="1"/>
          <p:nvPr/>
        </p:nvSpPr>
        <p:spPr>
          <a:xfrm>
            <a:off x="196543" y="5011390"/>
            <a:ext cx="10175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down all of the words you can see with the ow sound we are learning today.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the boy put on?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Who runs with him?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2CB4824E-6A6D-4C2D-B538-A0BD51461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9406" r="2478" b="9637"/>
          <a:stretch/>
        </p:blipFill>
        <p:spPr>
          <a:xfrm>
            <a:off x="1480777" y="0"/>
            <a:ext cx="7782493" cy="50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265043" y="5910470"/>
            <a:ext cx="739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the boy say when mum lets go?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Who shows him hot to do it?</a:t>
            </a:r>
          </a:p>
        </p:txBody>
      </p:sp>
      <p:pic>
        <p:nvPicPr>
          <p:cNvPr id="7" name="Picture 6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0A6C78E4-C41B-4455-9555-3D3FD6098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5233" r="1498" b="10258"/>
          <a:stretch/>
        </p:blipFill>
        <p:spPr>
          <a:xfrm>
            <a:off x="1391478" y="0"/>
            <a:ext cx="8779765" cy="58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F0D2C0-8CFB-4CA2-9BCA-6209249C6FE9}"/>
              </a:ext>
            </a:extLst>
          </p:cNvPr>
          <p:cNvSpPr txBox="1"/>
          <p:nvPr/>
        </p:nvSpPr>
        <p:spPr>
          <a:xfrm>
            <a:off x="265043" y="5822992"/>
            <a:ext cx="1101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Tom ride his bike now?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mum think Tom is going to do?</a:t>
            </a:r>
          </a:p>
        </p:txBody>
      </p:sp>
      <p:pic>
        <p:nvPicPr>
          <p:cNvPr id="7" name="Picture 6" descr="Calendar&#10;&#10;Description automatically generated with low confidence">
            <a:extLst>
              <a:ext uri="{FF2B5EF4-FFF2-40B4-BE49-F238E27FC236}">
                <a16:creationId xmlns:a16="http://schemas.microsoft.com/office/drawing/2014/main" id="{52DA0B05-F6F3-44EA-AF9F-3F7DFBAD5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6878" r="1539" b="12165"/>
          <a:stretch/>
        </p:blipFill>
        <p:spPr>
          <a:xfrm>
            <a:off x="1550976" y="0"/>
            <a:ext cx="9157399" cy="582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Recap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does Tom put on his head?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runs with Tom?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 Mum and Dad tell Tom to stop?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you think Tom feels when he rides without any help?</a:t>
            </a:r>
          </a:p>
        </p:txBody>
      </p:sp>
    </p:spTree>
    <p:extLst>
      <p:ext uri="{BB962C8B-B14F-4D97-AF65-F5344CB8AC3E}">
        <p14:creationId xmlns:p14="http://schemas.microsoft.com/office/powerpoint/2010/main" val="164877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201</Words>
  <Application>Microsoft Office PowerPoint</Application>
  <PresentationFormat>Widescreen</PresentationFormat>
  <Paragraphs>53</Paragraphs>
  <Slides>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36</cp:revision>
  <dcterms:created xsi:type="dcterms:W3CDTF">2021-01-19T19:25:29Z</dcterms:created>
  <dcterms:modified xsi:type="dcterms:W3CDTF">2021-01-28T12:55:17Z</dcterms:modified>
</cp:coreProperties>
</file>