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5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8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4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4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6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9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1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2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DE4A-893E-4851-B24B-A5F221C700B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BEA1-B706-4F3D-8DA9-4EDABF23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7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Learning Intention: To describe position using coordinates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2"/>
    </mc:Choice>
    <mc:Fallback>
      <p:transition spd="slow" advTm="7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" y="829355"/>
            <a:ext cx="7208657" cy="5573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41417" y="5606142"/>
            <a:ext cx="645305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41417" y="829355"/>
            <a:ext cx="0" cy="4657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42366" y="5272929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989" y="-2536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9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93"/>
    </mc:Choice>
    <mc:Fallback>
      <p:transition spd="slow" advTm="20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" y="829355"/>
            <a:ext cx="7208657" cy="5573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47212" y="5619205"/>
            <a:ext cx="645305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41417" y="829355"/>
            <a:ext cx="0" cy="46570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00264" y="51575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989" y="-2536"/>
            <a:ext cx="4988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43623" y="5486399"/>
            <a:ext cx="340868" cy="3135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150124" y="1423340"/>
            <a:ext cx="17988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rigin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(0,0)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81135" y="3616324"/>
            <a:ext cx="4134506" cy="1162728"/>
            <a:chOff x="7985638" y="4080321"/>
            <a:chExt cx="4134506" cy="1162728"/>
          </a:xfrm>
        </p:grpSpPr>
        <p:sp>
          <p:nvSpPr>
            <p:cNvPr id="10" name="Rectangle 9"/>
            <p:cNvSpPr/>
            <p:nvPr/>
          </p:nvSpPr>
          <p:spPr>
            <a:xfrm>
              <a:off x="7985638" y="4080321"/>
              <a:ext cx="337143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long the corridor</a:t>
              </a:r>
            </a:p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 the stairs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1357075" y="4400005"/>
              <a:ext cx="763069" cy="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0949014" y="4618930"/>
              <a:ext cx="7474" cy="624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48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40"/>
    </mc:Choice>
    <mc:Fallback>
      <p:transition spd="slow" advTm="4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" y="829355"/>
            <a:ext cx="7208657" cy="5573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47212" y="5619205"/>
            <a:ext cx="2448788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00264" y="51575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989" y="-2536"/>
            <a:ext cx="4988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825566" y="2250428"/>
            <a:ext cx="340868" cy="3135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089460" y="1945517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(4,7)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96000" y="2407183"/>
            <a:ext cx="0" cy="32120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682491" y="5943601"/>
            <a:ext cx="627017" cy="4596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81037" y="2177336"/>
            <a:ext cx="627017" cy="45969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7724381" y="77637"/>
            <a:ext cx="4134506" cy="1162728"/>
            <a:chOff x="7985638" y="4080321"/>
            <a:chExt cx="4134506" cy="1162728"/>
          </a:xfrm>
        </p:grpSpPr>
        <p:sp>
          <p:nvSpPr>
            <p:cNvPr id="9" name="Rectangle 8"/>
            <p:cNvSpPr/>
            <p:nvPr/>
          </p:nvSpPr>
          <p:spPr>
            <a:xfrm>
              <a:off x="7985638" y="4080321"/>
              <a:ext cx="337143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long the corridor</a:t>
              </a:r>
            </a:p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 the stairs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1357075" y="4400005"/>
              <a:ext cx="763069" cy="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0949014" y="4618930"/>
              <a:ext cx="7474" cy="624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34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13"/>
    </mc:Choice>
    <mc:Fallback>
      <p:transition spd="slow" advTm="1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" y="829355"/>
            <a:ext cx="7208657" cy="5573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547212" y="5619207"/>
            <a:ext cx="5501605" cy="9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00264" y="51575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989" y="-2536"/>
            <a:ext cx="4988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6878384" y="5000785"/>
            <a:ext cx="340868" cy="3135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456427" y="2024748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(9,1)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2" idx="4"/>
          </p:cNvCxnSpPr>
          <p:nvPr/>
        </p:nvCxnSpPr>
        <p:spPr>
          <a:xfrm flipH="1" flipV="1">
            <a:off x="7048818" y="5314295"/>
            <a:ext cx="9429" cy="3340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35309" y="5943600"/>
            <a:ext cx="627017" cy="4596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44097" y="4927693"/>
            <a:ext cx="627017" cy="45969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724381" y="77637"/>
            <a:ext cx="4134506" cy="1162728"/>
            <a:chOff x="7985638" y="4080321"/>
            <a:chExt cx="4134506" cy="1162728"/>
          </a:xfrm>
        </p:grpSpPr>
        <p:sp>
          <p:nvSpPr>
            <p:cNvPr id="17" name="Rectangle 16"/>
            <p:cNvSpPr/>
            <p:nvPr/>
          </p:nvSpPr>
          <p:spPr>
            <a:xfrm>
              <a:off x="7985638" y="4080321"/>
              <a:ext cx="337143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long the corridor</a:t>
              </a:r>
            </a:p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 the stairs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1357075" y="4400005"/>
              <a:ext cx="763069" cy="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0949014" y="4618930"/>
              <a:ext cx="7474" cy="624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65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25"/>
    </mc:Choice>
    <mc:Fallback>
      <p:transition spd="slow" advTm="16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" y="829355"/>
            <a:ext cx="7208657" cy="5573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47212" y="5619205"/>
            <a:ext cx="589971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00264" y="51575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989" y="-2536"/>
            <a:ext cx="4988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966750" y="2732133"/>
            <a:ext cx="340868" cy="3135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192058" y="2866800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(1,6)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2" idx="4"/>
          </p:cNvCxnSpPr>
          <p:nvPr/>
        </p:nvCxnSpPr>
        <p:spPr>
          <a:xfrm flipH="1" flipV="1">
            <a:off x="2137184" y="3045643"/>
            <a:ext cx="9429" cy="25638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23675" y="5953314"/>
            <a:ext cx="627017" cy="4596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72749" y="2636954"/>
            <a:ext cx="627017" cy="45969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698256" y="238277"/>
            <a:ext cx="4134506" cy="1162728"/>
            <a:chOff x="7985638" y="4080321"/>
            <a:chExt cx="4134506" cy="1162728"/>
          </a:xfrm>
        </p:grpSpPr>
        <p:sp>
          <p:nvSpPr>
            <p:cNvPr id="17" name="Rectangle 16"/>
            <p:cNvSpPr/>
            <p:nvPr/>
          </p:nvSpPr>
          <p:spPr>
            <a:xfrm>
              <a:off x="7985638" y="4080321"/>
              <a:ext cx="337143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long the corridor</a:t>
              </a:r>
            </a:p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 the stairs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1357075" y="4400005"/>
              <a:ext cx="763069" cy="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0949014" y="4618930"/>
              <a:ext cx="7474" cy="624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5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74"/>
    </mc:Choice>
    <mc:Fallback>
      <p:transition spd="slow" advTm="12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" y="829355"/>
            <a:ext cx="7208657" cy="55739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00264" y="515754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989" y="-2536"/>
            <a:ext cx="4988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51819" y="1852868"/>
            <a:ext cx="340868" cy="3135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322686" y="2009622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(0,8)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2" idx="4"/>
          </p:cNvCxnSpPr>
          <p:nvPr/>
        </p:nvCxnSpPr>
        <p:spPr>
          <a:xfrm flipH="1" flipV="1">
            <a:off x="1522253" y="2166378"/>
            <a:ext cx="23879" cy="34941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91989" y="5927188"/>
            <a:ext cx="627017" cy="4596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10019" y="1779776"/>
            <a:ext cx="627017" cy="45969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724381" y="77637"/>
            <a:ext cx="4134506" cy="1162728"/>
            <a:chOff x="7985638" y="4080321"/>
            <a:chExt cx="4134506" cy="1162728"/>
          </a:xfrm>
        </p:grpSpPr>
        <p:sp>
          <p:nvSpPr>
            <p:cNvPr id="16" name="Rectangle 15"/>
            <p:cNvSpPr/>
            <p:nvPr/>
          </p:nvSpPr>
          <p:spPr>
            <a:xfrm>
              <a:off x="7985638" y="4080321"/>
              <a:ext cx="337143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long the corridor</a:t>
              </a:r>
            </a:p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 the stairs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1357075" y="4400005"/>
              <a:ext cx="763069" cy="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0949014" y="4618930"/>
              <a:ext cx="7474" cy="624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7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80"/>
    </mc:Choice>
    <mc:Fallback>
      <p:transition spd="slow" advTm="17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6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8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5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67</Words>
  <Application>Microsoft Office PowerPoint</Application>
  <PresentationFormat>Widescreen</PresentationFormat>
  <Paragraphs>30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Browning, Bethany</dc:creator>
  <cp:lastModifiedBy>Browning, Bethany</cp:lastModifiedBy>
  <cp:revision>7</cp:revision>
  <dcterms:created xsi:type="dcterms:W3CDTF">2021-02-24T10:03:39Z</dcterms:created>
  <dcterms:modified xsi:type="dcterms:W3CDTF">2021-02-24T11:41:30Z</dcterms:modified>
</cp:coreProperties>
</file>