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6159-44F1-4316-AC4A-693DDA88E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D5CEF-25B9-44F5-95CB-9E38AF8D0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D11F0-355C-4C34-B8F5-65E0152C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8894A-6F26-4073-985C-0FACAA6C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6F5A-78EB-41F4-81DC-3ED6FC77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9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D54E-B4BE-42AA-AE84-8E5AE650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88FC8-E3A5-4A62-A08A-351D4D05C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12FFE-43CC-435E-91F5-744EEE82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11773-0DEC-4F49-9B38-D79B86FD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4429-913B-45F6-9D61-1ED389D0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4C8EF-6B88-4F9C-BC11-39BE164C8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9D0A7-A3FD-48F9-9D81-A0FF475D0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D29A7-9400-4F15-8AC2-7B692F91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E7274-0ABD-4408-9AA7-F1A948BC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A5323-CC16-49DC-A4F9-DC8CC1FF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7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33E8-4458-4D37-8C1B-B6C4957C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D450-D500-4456-9D59-5798EE665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C400E-C141-4D73-8D5F-FC8115FC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07D9-DC68-432D-93E5-2E3FFACB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E656-FCCE-46C1-A225-22AD6536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57B5-D801-450F-96C7-AF237BB0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FC98F-0B11-48B3-AE7F-923AD630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FA29C-0C81-4153-9AF8-277B5A55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ABB67-BA24-4FAF-9CD8-CA11A210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4B036-A0FE-4210-B025-F441AFB1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9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3150-5C5B-497E-AC9A-087C8F9B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D1F7-1873-4C54-9F6B-155857631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D0FAF-AA66-4AD3-9728-01890347F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D5D8D-C662-4AB7-91ED-7D715203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407BF-68D4-4749-A1C4-D2252849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FB2A6-58B1-4F2D-816D-1483860E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5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8992-43AD-4D32-904C-7ADD1EB9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07DE-92CE-4E3C-BCA1-67811F45A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B1AA9-C46D-43ED-A9E0-8094A687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80DF1-C8F3-4528-A379-D1F190456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E1DF1-22FB-4087-BEED-F24A533D4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D8BF8-0284-4E75-8A29-8B72EABA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BC293-F15F-4C61-99DE-161FDD33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07093-DA65-47E1-87D4-3E2A95C8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FD60-5198-446B-8C14-D746529D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8E3E0-EE1A-444E-A59A-1D7BB304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6983B-7464-4633-80CD-110DA37F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9899-ED4E-4D97-B4F9-D7ABF5E8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6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CA547-A569-426E-A927-67ED3C83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D8844-2E57-45B3-A231-D75DACCE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C7FF1-1223-4469-A275-7C3ACC80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0C67-7FE5-45AE-9ED7-A18AC160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72A3-44FB-4C4A-A3E9-91B0BC7A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EECFC-6D68-4133-BBA2-6261EB8D5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C380D-A3AD-4231-BDF8-79492545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B8012-FBD1-4D80-8735-71D35618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3FFCC-D372-4526-B94C-46DC8953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7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31CE-961C-4348-B0D9-A58B7778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D0E76-BE55-40B0-832F-0C902E221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72AFE-16A5-4E1A-B61C-9691223DA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D8A42-D5A4-4423-BA76-EA520731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A3F51-2F26-4EC4-A1AE-0656CD13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99078-A95A-4D62-983E-6A960EF9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74FFA-72AF-461F-8CE2-C3EC45A8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492A7-A396-4798-9C8B-3CEC55922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3F46C-35E5-49AF-AEA3-14C32A036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9BD64-3CB8-4F4A-9C20-7F39E737038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B5C0-9D18-432C-9682-FE8933062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24CD-262D-4C3E-A252-2615806B2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6616-0D7B-4C93-9340-83ABBD11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8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hyperlink" Target="https://www.bbc.co.uk/bitesize/topics/zx882hv/articles/zsqnfg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B9618-3869-4DC8-BB55-400BF6DF762A}"/>
              </a:ext>
            </a:extLst>
          </p:cNvPr>
          <p:cNvSpPr txBox="1"/>
          <p:nvPr/>
        </p:nvSpPr>
        <p:spPr>
          <a:xfrm>
            <a:off x="365760" y="436098"/>
            <a:ext cx="1039602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/>
              <a:t>A desert habitat</a:t>
            </a:r>
          </a:p>
          <a:p>
            <a:endParaRPr lang="en-GB" sz="4400" dirty="0"/>
          </a:p>
          <a:p>
            <a:r>
              <a:rPr lang="en-GB" sz="2800" dirty="0"/>
              <a:t>We will look at living things in their habitat. </a:t>
            </a:r>
          </a:p>
          <a:p>
            <a:endParaRPr lang="en-GB" sz="2800" dirty="0"/>
          </a:p>
          <a:p>
            <a:r>
              <a:rPr lang="en-GB" sz="2800" dirty="0"/>
              <a:t>A habitat is the natural environment/home for living things. For example, plants and animals</a:t>
            </a:r>
            <a:r>
              <a:rPr lang="en-GB" sz="4400" dirty="0"/>
              <a:t>. </a:t>
            </a:r>
          </a:p>
          <a:p>
            <a:endParaRPr lang="en-GB" sz="4400" dirty="0"/>
          </a:p>
          <a:p>
            <a:endParaRPr lang="en-GB" sz="4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94DBA17-45F3-46AC-A1C8-2910FDCD1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9"/>
    </mc:Choice>
    <mc:Fallback xmlns="">
      <p:transition spd="slow" advTm="12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09275-CE93-4541-B95A-BFE5079EB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603" y="1305526"/>
            <a:ext cx="6155038" cy="4038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9095F-4D28-4990-AA6A-249542C8BAF0}"/>
              </a:ext>
            </a:extLst>
          </p:cNvPr>
          <p:cNvSpPr txBox="1"/>
          <p:nvPr/>
        </p:nvSpPr>
        <p:spPr>
          <a:xfrm>
            <a:off x="209423" y="1143724"/>
            <a:ext cx="5164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desert is a habitat.</a:t>
            </a:r>
          </a:p>
          <a:p>
            <a:endParaRPr lang="en-GB" dirty="0"/>
          </a:p>
          <a:p>
            <a:r>
              <a:rPr lang="en-GB" dirty="0"/>
              <a:t>Did you know that the Arctic is a cold desert. It gets very little rain or snow, about the same as a hot desert.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are going to look at hot deserts.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This desert gets extremely hot during the day.</a:t>
            </a:r>
          </a:p>
          <a:p>
            <a:endParaRPr lang="en-GB" dirty="0"/>
          </a:p>
          <a:p>
            <a:r>
              <a:rPr lang="en-GB" dirty="0"/>
              <a:t>Surprisingly, it is very cold at night. </a:t>
            </a:r>
          </a:p>
          <a:p>
            <a:endParaRPr lang="en-GB" dirty="0"/>
          </a:p>
          <a:p>
            <a:r>
              <a:rPr lang="en-GB" dirty="0"/>
              <a:t>Some deserts are very dry. 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65000EDC-F9CC-4504-A2B4-0DD6FFDAD202}"/>
              </a:ext>
            </a:extLst>
          </p:cNvPr>
          <p:cNvSpPr txBox="1">
            <a:spLocks/>
          </p:cNvSpPr>
          <p:nvPr/>
        </p:nvSpPr>
        <p:spPr>
          <a:xfrm>
            <a:off x="209423" y="174332"/>
            <a:ext cx="8246852" cy="748771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bg1"/>
                </a:solidFill>
                <a:latin typeface="+mn-lt"/>
              </a:rPr>
              <a:t>What Is a Desert?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2F3B7-4226-41CB-A4DB-D84EC7C5CD3D}"/>
              </a:ext>
            </a:extLst>
          </p:cNvPr>
          <p:cNvSpPr/>
          <p:nvPr/>
        </p:nvSpPr>
        <p:spPr>
          <a:xfrm>
            <a:off x="209423" y="2770537"/>
            <a:ext cx="5319180" cy="110799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desert is any place that gets less than 25cm of rainfall a year.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516C3C-B490-4F09-90B3-BD9A58AB115B}"/>
              </a:ext>
            </a:extLst>
          </p:cNvPr>
          <p:cNvSpPr/>
          <p:nvPr/>
        </p:nvSpPr>
        <p:spPr>
          <a:xfrm>
            <a:off x="327562" y="5911561"/>
            <a:ext cx="7632699" cy="772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216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Did You Know?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Only 20% of the earth’s deserts are covered in sand.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A79A245-E846-4374-B5F0-5EC4DF2C4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2"/>
    </mc:Choice>
    <mc:Fallback xmlns="">
      <p:transition spd="slow" advTm="60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5F076-7D92-4A64-AE48-C07D67B2F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11" y="548859"/>
            <a:ext cx="7873388" cy="3713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2459E-4A0E-4D76-8DB1-CC746C80E154}"/>
              </a:ext>
            </a:extLst>
          </p:cNvPr>
          <p:cNvSpPr txBox="1"/>
          <p:nvPr/>
        </p:nvSpPr>
        <p:spPr>
          <a:xfrm>
            <a:off x="393894" y="4740812"/>
            <a:ext cx="974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red parts on the map of the world show where the deserts are.</a:t>
            </a:r>
          </a:p>
          <a:p>
            <a:r>
              <a:rPr lang="en-GB" dirty="0"/>
              <a:t>There are big parts of desert in North Africa. Some in the middle east and some in the middle of Australia. There are smaller deserts in other countries.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9109ADD-F64D-42A4-A441-320057EAC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4"/>
    </mc:Choice>
    <mc:Fallback xmlns="">
      <p:transition spd="slow" advTm="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FAFB0-1DFC-4172-87E5-FDA767D1C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8213"/>
            <a:ext cx="6831036" cy="4558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05BAF5-E73E-42DE-8A93-87138D4D3B11}"/>
              </a:ext>
            </a:extLst>
          </p:cNvPr>
          <p:cNvSpPr/>
          <p:nvPr/>
        </p:nvSpPr>
        <p:spPr>
          <a:xfrm>
            <a:off x="6998999" y="108219"/>
            <a:ext cx="4986675" cy="5131387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A camel is suited to a desert habitat because it can go a whole week without any water. </a:t>
            </a:r>
          </a:p>
          <a:p>
            <a:endParaRPr lang="en-GB" dirty="0"/>
          </a:p>
          <a:p>
            <a:r>
              <a:rPr lang="en-GB" dirty="0"/>
              <a:t>It has long eyelashes to keep the sand out. </a:t>
            </a:r>
          </a:p>
          <a:p>
            <a:r>
              <a:rPr lang="en-GB" dirty="0"/>
              <a:t>It  has flaps in its nostrils that can close to keep sand out in sandstorms. </a:t>
            </a:r>
          </a:p>
          <a:p>
            <a:endParaRPr lang="en-GB" dirty="0"/>
          </a:p>
          <a:p>
            <a:r>
              <a:rPr lang="en-GB" dirty="0"/>
              <a:t>Camels eat grass, seeds, grains and some plants with thorns.</a:t>
            </a:r>
          </a:p>
          <a:p>
            <a:endParaRPr lang="en-GB" dirty="0"/>
          </a:p>
          <a:p>
            <a:r>
              <a:rPr lang="en-GB" dirty="0"/>
              <a:t>Their hair reflects the sun, which helps to keep them cool.</a:t>
            </a:r>
          </a:p>
          <a:p>
            <a:endParaRPr lang="en-GB" dirty="0"/>
          </a:p>
          <a:p>
            <a:r>
              <a:rPr lang="en-GB" dirty="0"/>
              <a:t>They are used to transport people and goods across the desert.</a:t>
            </a:r>
          </a:p>
          <a:p>
            <a:endParaRPr lang="en-GB" dirty="0"/>
          </a:p>
          <a:p>
            <a:r>
              <a:rPr lang="en-GB" dirty="0"/>
              <a:t>They do not store water in their humps. It is fat so it is like a store of food.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77771-24F9-4470-A7A0-FD926B424D33}"/>
              </a:ext>
            </a:extLst>
          </p:cNvPr>
          <p:cNvSpPr txBox="1"/>
          <p:nvPr/>
        </p:nvSpPr>
        <p:spPr>
          <a:xfrm>
            <a:off x="6998999" y="5376285"/>
            <a:ext cx="4986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/>
              <a:t>Camel’s feet are wide to avoid slipping through sand. </a:t>
            </a:r>
          </a:p>
          <a:p>
            <a:r>
              <a:rPr lang="en-GB" altLang="en-US" dirty="0"/>
              <a:t>The soles of their feet are thick pads to avoid burns from the hot sand</a:t>
            </a:r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9153EC4-F447-459E-BD62-B934F7235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34"/>
    </mc:Choice>
    <mc:Fallback xmlns="">
      <p:transition spd="slow" advTm="7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41A28-13C3-4E13-BA9E-D8231B4AC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40" y="423715"/>
            <a:ext cx="3585479" cy="5259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81C77F-E501-4CFC-8479-8FE5AF0AE667}"/>
              </a:ext>
            </a:extLst>
          </p:cNvPr>
          <p:cNvSpPr txBox="1"/>
          <p:nvPr/>
        </p:nvSpPr>
        <p:spPr>
          <a:xfrm>
            <a:off x="4656406" y="618978"/>
            <a:ext cx="6963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 cactus plant. </a:t>
            </a:r>
          </a:p>
          <a:p>
            <a:endParaRPr lang="en-GB" dirty="0"/>
          </a:p>
          <a:p>
            <a:r>
              <a:rPr lang="en-GB" dirty="0"/>
              <a:t>It has very spikey spines to protect it from been eaten.</a:t>
            </a:r>
          </a:p>
          <a:p>
            <a:endParaRPr lang="en-GB" dirty="0"/>
          </a:p>
          <a:p>
            <a:r>
              <a:rPr lang="en-GB" dirty="0"/>
              <a:t>It stores water inside its flesh. So if you cut it open it would be very juicy and full of water.</a:t>
            </a:r>
          </a:p>
          <a:p>
            <a:endParaRPr lang="en-GB" dirty="0"/>
          </a:p>
          <a:p>
            <a:r>
              <a:rPr lang="en-GB" dirty="0"/>
              <a:t>It has very long roots to find water far away underground.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49640A-EE90-4006-8589-DF824191A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9"/>
    </mc:Choice>
    <mc:Fallback xmlns="">
      <p:transition spd="slow" advTm="34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5E68E-61D8-4D98-A4BE-B6160DCF2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3" y="192405"/>
            <a:ext cx="3568725" cy="6130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45E480-2936-49E4-84B5-F49CC20B35C1}"/>
              </a:ext>
            </a:extLst>
          </p:cNvPr>
          <p:cNvSpPr txBox="1"/>
          <p:nvPr/>
        </p:nvSpPr>
        <p:spPr>
          <a:xfrm>
            <a:off x="4262511" y="273647"/>
            <a:ext cx="75873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 scorpion.</a:t>
            </a:r>
          </a:p>
          <a:p>
            <a:r>
              <a:rPr lang="en-GB" dirty="0"/>
              <a:t>It can go a whole year without any food. </a:t>
            </a:r>
          </a:p>
          <a:p>
            <a:endParaRPr lang="en-GB" dirty="0"/>
          </a:p>
          <a:p>
            <a:r>
              <a:rPr lang="en-GB" dirty="0"/>
              <a:t>If it is threatened it curls up and has a poisonous stinger on the end of their tail.</a:t>
            </a:r>
          </a:p>
          <a:p>
            <a:endParaRPr lang="en-GB" dirty="0"/>
          </a:p>
          <a:p>
            <a:r>
              <a:rPr lang="en-GB" dirty="0"/>
              <a:t>Scorpions have 2 eyes on the top of their heads and some have up to 5 pairs of eyes on each side of their heads.</a:t>
            </a:r>
          </a:p>
          <a:p>
            <a:endParaRPr lang="en-GB" dirty="0"/>
          </a:p>
          <a:p>
            <a:r>
              <a:rPr lang="en-GB" dirty="0"/>
              <a:t>They catch their prey with their pincers and crush it</a:t>
            </a:r>
          </a:p>
          <a:p>
            <a:endParaRPr lang="en-GB" dirty="0"/>
          </a:p>
          <a:p>
            <a:r>
              <a:rPr lang="en-GB" dirty="0"/>
              <a:t>They have an exoskeleton (a skeleton on the outside of their body) which helps them keep water in their bodies in order to survive in the harsh temperatures.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12CB15-3893-4C12-A24E-E7ABD36B5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31"/>
    </mc:Choice>
    <mc:Fallback xmlns="">
      <p:transition spd="slow" advTm="48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FBAA61-C2D2-4875-B61B-12AB6D746AEA}"/>
              </a:ext>
            </a:extLst>
          </p:cNvPr>
          <p:cNvSpPr txBox="1"/>
          <p:nvPr/>
        </p:nvSpPr>
        <p:spPr>
          <a:xfrm>
            <a:off x="745588" y="647114"/>
            <a:ext cx="8989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would you describe a desert?</a:t>
            </a:r>
          </a:p>
          <a:p>
            <a:endParaRPr lang="en-GB" dirty="0"/>
          </a:p>
          <a:p>
            <a:r>
              <a:rPr lang="en-GB" dirty="0"/>
              <a:t>What does a camel have to help it survive in the desert?</a:t>
            </a:r>
          </a:p>
          <a:p>
            <a:endParaRPr lang="en-GB" dirty="0"/>
          </a:p>
          <a:p>
            <a:r>
              <a:rPr lang="en-GB" dirty="0"/>
              <a:t>Draw a picture </a:t>
            </a:r>
            <a:r>
              <a:rPr lang="en-GB"/>
              <a:t>of two </a:t>
            </a:r>
            <a:r>
              <a:rPr lang="en-GB" dirty="0"/>
              <a:t>of the organisms from this PowerPoint, label it then underneath write at least three facts about each one.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1800" dirty="0"/>
              <a:t>You could compare this with other habitats you have been learning about. </a:t>
            </a:r>
            <a:r>
              <a:rPr lang="en-GB" dirty="0"/>
              <a:t>For example a cold arctic desert with a hot desert. </a:t>
            </a:r>
            <a:endParaRPr lang="en-GB" sz="3200" dirty="0"/>
          </a:p>
          <a:p>
            <a:endParaRPr lang="en-GB" dirty="0"/>
          </a:p>
          <a:p>
            <a:r>
              <a:rPr lang="en-GB" dirty="0"/>
              <a:t>If you have access to the internet you could find out more about a desert habitat here: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https://www.bbc.co.uk/bitesize/topics/zx882hv/articles/zsqnfg8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395565A-12E9-413E-B270-2620FC93D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72"/>
    </mc:Choice>
    <mc:Fallback xmlns="">
      <p:transition spd="slow" advTm="79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570</Words>
  <Application>Microsoft Office PowerPoint</Application>
  <PresentationFormat>Widescreen</PresentationFormat>
  <Paragraphs>71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10</cp:revision>
  <dcterms:created xsi:type="dcterms:W3CDTF">2021-01-14T11:47:09Z</dcterms:created>
  <dcterms:modified xsi:type="dcterms:W3CDTF">2021-01-14T14:53:36Z</dcterms:modified>
</cp:coreProperties>
</file>