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2316-7D9C-4380-A5C0-B28563A68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76E4B-00DB-4C8F-838F-2F6434601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50D04-BF71-4587-8F7D-1DDF92D7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C40B0-6F61-4434-BF12-425AA6F8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2F2C5-5B05-4220-8F08-EFF5EA78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4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79A1-C1F5-4F64-8FE3-2671C44E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97B3F-7136-422A-964F-48D09F142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1C965-2F10-487D-92DE-EF51FEA0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AE4AC-F89B-4E7E-B53B-DF97B93B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5D38-6B6C-46B0-AA66-8103CBC1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4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5F5E9-06BA-4C74-99AA-BA8A0686F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0817B-5691-4977-9BE6-40AA67221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36BE-F2A9-40DD-9B9A-6E3E7854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A7C54-8F70-4EE3-8B1C-7FEE6FE6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C3E76-AAB4-4E7D-9D1E-8C92F46E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E3AE-C662-4C4C-BFA8-476DCEB2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93EE-4A1D-4D97-9AEA-EFDFD326B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FEA7-4FB1-4BD8-9515-8E1EA3D1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CB507-1978-4FF4-960D-72F2AAF1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C2B5-A492-446D-94DF-4D3C4380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2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A26-92FD-48CB-96C6-FAE48B67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830D4-F62D-43A5-AB47-7F2F1A84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365BE-0125-4475-9F6E-93023C54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6E744-8E72-439C-A448-41E1F6333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7F17-61B4-42C2-8FBA-60EDBAD9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96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5143-35CF-487C-80B5-ACB77C7E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A637-2490-408E-ADB4-50A743B15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BE159-4B91-4789-85F8-6DF193164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1D71D-F679-499F-A770-B4F1FC1E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99679-0523-4971-8796-4B574A30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31666-0093-4002-BB21-46D1DBCC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1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52A4-0874-426F-BCD2-84F7036C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80A7D-E5FF-48A1-83CB-9851ABFE3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723EC-04A9-4CF7-8910-994CB7018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A57AD-FA2C-475A-B1DC-26973B71D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39EE0-3C70-427A-B860-BF0A42982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D21B2-308C-4E11-9CA5-72296C99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22995-8EFE-4B86-89AB-7C1C3924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BE6D4-8B2D-46D4-9539-C354B0D8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4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60B6-03AD-484C-8337-BEE08E98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6154A-C117-4A51-990F-C9EE8B8C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37144-1E29-48B3-8EE5-0199C579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7408B-D3C0-400F-9CBA-5B75E5B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4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E1270-F82A-46E5-A904-BC09D2EE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037A6-3981-401C-9E5B-94448358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10C4A-32EA-41F2-9CE7-136A9943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CB82-2E49-4B03-9449-99B8729E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65FDA-3C90-4E9F-8A45-A326A250F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452F7-1279-4056-8A66-BCCAAF591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76D1-859F-4C85-AAD8-C5052C31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20F5F-3629-4653-9E91-6F437445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ECA03-7A3C-4ADB-AFB3-700F85D3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5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5E3E-113F-4F14-B9D2-BC7805E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3BD4C-7FDE-4A1D-91F7-8941FD81B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61279-FD27-4DAE-B038-099285BEE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E35AB-57BD-4758-A876-D2A7DD80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1D8B4-EDBA-4285-8EAD-47C95ECA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052B9-3ADA-427F-9017-9122C4F6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1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9E592-5FC0-4341-BDC2-2060C96A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2D8AC-7775-4342-94E5-597045C91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370C8-6D02-4AA0-B05E-880F711A4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8622-1836-4F34-A6BD-B3445AEFE54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2FC0B-ACEB-40B1-8FB4-D4ABC2B71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5736-423B-4C87-A89F-C1DFD8BAA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85BF-A4D8-49C8-A599-6158A6AAA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BB1F-D93B-401B-801F-1D6D6E422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375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1 – Art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recreate a piece of artwork.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2B93961-E2E2-41B5-ADB6-9ABB71778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5"/>
    </mc:Choice>
    <mc:Fallback xmlns="">
      <p:transition spd="slow" advTm="6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BB1F-D93B-401B-801F-1D6D6E422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035"/>
            <a:ext cx="9144000" cy="1376364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We have been learning about 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L.S Lowry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B67FA-6E43-4B43-9D6C-79A4FF872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461" y="1588399"/>
            <a:ext cx="4945077" cy="513625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6574748-81F0-4456-8B39-5EA1FDFBC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4"/>
    </mc:Choice>
    <mc:Fallback xmlns="">
      <p:transition spd="slow" advTm="5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8B33-6383-4FBF-83E1-9EBA9977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22601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Lets have a look at some of his artwork. Tell your grown up what you can see in each picture. Do you like the picture?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D2107FB-DDDA-479A-A9A1-912B5A7B3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3"/>
    </mc:Choice>
    <mc:Fallback xmlns="">
      <p:transition spd="slow" advTm="8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DA04ED-009E-4995-A43B-F148AD18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557" y="2630024"/>
            <a:ext cx="4981575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like this picture?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A211D-9FAA-4733-BEA9-48E91D391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9" y="958287"/>
            <a:ext cx="7394098" cy="532997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7653C88-209D-4EBF-953A-4E1095A9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6"/>
    </mc:Choice>
    <mc:Fallback xmlns="">
      <p:transition spd="slow" advTm="8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DA04ED-009E-4995-A43B-F148AD18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557" y="2630024"/>
            <a:ext cx="4981575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like this picture?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C41CE-5C48-4908-973C-A6B509819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9" y="967911"/>
            <a:ext cx="7448244" cy="506712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4E2CA7-4DAE-44B2-BF2D-F4BFA6AC30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0"/>
    </mc:Choice>
    <mc:Fallback xmlns="">
      <p:transition spd="slow" advTm="7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DA04ED-009E-4995-A43B-F148AD18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557" y="2630024"/>
            <a:ext cx="4981575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like this picture?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E62CD-39D2-42DC-8319-D0A1AAB0A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0047"/>
            <a:ext cx="7614865" cy="51594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DE6FC99-05FE-4468-AB21-4922245E47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2"/>
    </mc:Choice>
    <mc:Fallback xmlns="">
      <p:transition spd="slow" advTm="7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DA04ED-009E-4995-A43B-F148AD18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557" y="2630024"/>
            <a:ext cx="4981575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like this picture?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AE7C8-ABA2-4EB0-9DB6-32FA6943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7" y="953623"/>
            <a:ext cx="7497231" cy="523616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86052AF-2FE6-4409-9CA9-767A41875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4"/>
    </mc:Choice>
    <mc:Fallback xmlns="">
      <p:transition spd="slow" advTm="6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DA04ED-009E-4995-A43B-F148AD18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557" y="2630024"/>
            <a:ext cx="4981575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like this picture?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90BC4-0C0D-4824-A3DE-72D26F24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04" y="1024963"/>
            <a:ext cx="7443553" cy="527736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8BA0239-26E5-43F2-89A5-92335A86E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"/>
    </mc:Choice>
    <mc:Fallback xmlns=""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DA04ED-009E-4995-A43B-F148AD18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75" y="2215130"/>
            <a:ext cx="11404649" cy="1325563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choose your favourite L.S Lowry picture and, on the worksheet, see if you can draw it?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CC5AC0-2BE3-4E7C-8A00-63777E6B5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0"/>
    </mc:Choice>
    <mc:Fallback xmlns="">
      <p:transition spd="slow" advTm="8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147</Words>
  <Application>Microsoft Office PowerPoint</Application>
  <PresentationFormat>Widescreen</PresentationFormat>
  <Paragraphs>9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1 – Art  Learning Intention: To recreate a piece of artwork.</vt:lpstr>
      <vt:lpstr>We have been learning about  L.S Lowry</vt:lpstr>
      <vt:lpstr>Lets have a look at some of his artwork. Tell your grown up what you can see in each picture. Do you like the picture? </vt:lpstr>
      <vt:lpstr>What can you see?   Do you like this picture?</vt:lpstr>
      <vt:lpstr>What can you see?   Do you like this picture?</vt:lpstr>
      <vt:lpstr>What can you see?   Do you like this picture?</vt:lpstr>
      <vt:lpstr>What can you see?   Do you like this picture?</vt:lpstr>
      <vt:lpstr>What can you see?   Do you like this picture?</vt:lpstr>
      <vt:lpstr>Can you choose your favourite L.S Lowry picture and, on the worksheet, see if you can draw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– Art  Learning Intention: To recreate a piece of artwork.</dc:title>
  <dc:creator>Information</dc:creator>
  <cp:lastModifiedBy>Information</cp:lastModifiedBy>
  <cp:revision>2</cp:revision>
  <dcterms:created xsi:type="dcterms:W3CDTF">2021-02-26T12:08:08Z</dcterms:created>
  <dcterms:modified xsi:type="dcterms:W3CDTF">2021-02-26T12:22:13Z</dcterms:modified>
</cp:coreProperties>
</file>