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6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7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4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3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4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B62-E41E-4729-918A-F4E1E8D4A8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FF55-0336-4B07-AFA3-08B05D9C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3" y="22196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numbers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6789" y="5984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8" y="496389"/>
            <a:ext cx="11612879" cy="161689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in maths I am going to give you some clues about some numbers and I want you to guess which numbers I could be talking about.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Lets do one together first.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176" y="2403565"/>
            <a:ext cx="7367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10 and less than 20.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even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could I be?</a:t>
            </a: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could be – 12, 14, 16 or 18.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6606" y="6069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8" y="130629"/>
            <a:ext cx="11612879" cy="161689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20 and less than 30.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24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10 and less than 20.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5998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40 and less than 50.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even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5998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30 and less than 40.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24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20 and less than 40.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even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1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176" y="2403565"/>
            <a:ext cx="736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more than 0 and less than 20.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am an odd number.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I be?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98" y="130629"/>
            <a:ext cx="11612879" cy="161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numbers could this be?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977" y="6037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5" y="222067"/>
            <a:ext cx="11612879" cy="650239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47" y="1528353"/>
            <a:ext cx="73674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21, 23, 25, 27, 29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11, 13, 15, 17, 19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42, 44, 46, 48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31, 33, 35, 37, 39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22, 24, 26, 28, 30, 32, 34, 36, 38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1, 3, 5, 7, 9, 11, 13, 15, 17, 19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6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341</Words>
  <Application>Microsoft Office PowerPoint</Application>
  <PresentationFormat>Widescreen</PresentationFormat>
  <Paragraphs>71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Maths Year 1 Guess the numbers quiz</vt:lpstr>
      <vt:lpstr>Today in maths I am going to give you some clues about some numbers and I want you to guess which numbers I could be talking about. Lets do one together first.</vt:lpstr>
      <vt:lpstr>Which numbers could this be?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Year 1 Guess the numbers quiz</dc:title>
  <dc:creator>Swan, Laura</dc:creator>
  <cp:lastModifiedBy>Hall, Linda</cp:lastModifiedBy>
  <cp:revision>6</cp:revision>
  <dcterms:created xsi:type="dcterms:W3CDTF">2021-02-09T10:14:03Z</dcterms:created>
  <dcterms:modified xsi:type="dcterms:W3CDTF">2021-02-10T12:58:09Z</dcterms:modified>
</cp:coreProperties>
</file>