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77" r:id="rId2"/>
    <p:sldId id="273" r:id="rId3"/>
    <p:sldId id="274" r:id="rId4"/>
    <p:sldId id="275" r:id="rId5"/>
  </p:sldIdLst>
  <p:sldSz cx="9906000" cy="6858000" type="A4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58C"/>
    <a:srgbClr val="006600"/>
    <a:srgbClr val="996600"/>
    <a:srgbClr val="663300"/>
    <a:srgbClr val="0000FF"/>
    <a:srgbClr val="FF99FF"/>
    <a:srgbClr val="FF9300"/>
    <a:srgbClr val="9437FF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13"/>
    <p:restoredTop sz="94689"/>
  </p:normalViewPr>
  <p:slideViewPr>
    <p:cSldViewPr snapToGrid="0" snapToObjects="1">
      <p:cViewPr varScale="1">
        <p:scale>
          <a:sx n="88" d="100"/>
          <a:sy n="88" d="100"/>
        </p:scale>
        <p:origin x="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D0FF4-B90F-9B40-9692-0C0FE467852E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402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F22A1-8195-AA4C-8800-F2233489C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93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0128A-54E9-E04F-8167-9F4DA7D0023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6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hyperlink" Target="https://www.oxfordowl.co.uk/api/interactives/29256.html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63D711-88E1-7A46-A181-66C04C441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5733143" cy="6860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C21C40-3568-844A-89A9-AF35D09DBC52}"/>
              </a:ext>
            </a:extLst>
          </p:cNvPr>
          <p:cNvSpPr txBox="1"/>
          <p:nvPr/>
        </p:nvSpPr>
        <p:spPr>
          <a:xfrm>
            <a:off x="5733142" y="0"/>
            <a:ext cx="406400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Today we will read the first story from this book.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can find it on Oxford Owl. &gt;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ebooks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rwinc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&gt; green level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https://www.oxfordowl.co.uk/api/interactives/29256.html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Read by yourself first then you could listen to the teacher read the story on the PowerPoint.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588DB05-B8BD-AD4B-88CF-0781ED8EAC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72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291"/>
    </mc:Choice>
    <mc:Fallback>
      <p:transition spd="slow" advTm="27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D93F22-52A9-5E4A-88C5-453AC33D2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906000" cy="6024918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A41C1F43-0173-EC49-B52D-0BD9153D12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671"/>
    </mc:Choice>
    <mc:Fallback>
      <p:transition spd="slow" advTm="306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23686A-DB21-6644-9883-493D52B04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906000" cy="5992822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D39CC1E-53AB-EC46-80D2-3A5CA182A3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72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635"/>
    </mc:Choice>
    <mc:Fallback>
      <p:transition spd="slow" advTm="256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549878-D7CA-0648-B378-F8E1E97FE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906000" cy="6005128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BD6BBBB-1F78-C645-9A3A-8FA59772A2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30"/>
    </mc:Choice>
    <mc:Fallback>
      <p:transition spd="slow" advTm="6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4063</TotalTime>
  <Words>61</Words>
  <Application>Microsoft Macintosh PowerPoint</Application>
  <PresentationFormat>A4 Paper (210x297 mm)</PresentationFormat>
  <Paragraphs>9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Shona Thom (UG)</dc:creator>
  <cp:lastModifiedBy>Microsoft Office User</cp:lastModifiedBy>
  <cp:revision>87</cp:revision>
  <cp:lastPrinted>2019-10-02T15:50:32Z</cp:lastPrinted>
  <dcterms:created xsi:type="dcterms:W3CDTF">2018-03-10T18:23:35Z</dcterms:created>
  <dcterms:modified xsi:type="dcterms:W3CDTF">2021-02-04T11:40:20Z</dcterms:modified>
</cp:coreProperties>
</file>