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6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69" d="100"/>
          <a:sy n="69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028E-583A-4913-AFCC-C133F0F78E21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2691-62FE-4433-811D-ED4139146D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028E-583A-4913-AFCC-C133F0F78E21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2691-62FE-4433-811D-ED4139146D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028E-583A-4913-AFCC-C133F0F78E21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2691-62FE-4433-811D-ED4139146D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028E-583A-4913-AFCC-C133F0F78E21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2691-62FE-4433-811D-ED4139146D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028E-583A-4913-AFCC-C133F0F78E21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2691-62FE-4433-811D-ED4139146D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028E-583A-4913-AFCC-C133F0F78E21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2691-62FE-4433-811D-ED4139146D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028E-583A-4913-AFCC-C133F0F78E21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2691-62FE-4433-811D-ED4139146D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028E-583A-4913-AFCC-C133F0F78E21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2691-62FE-4433-811D-ED4139146D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028E-583A-4913-AFCC-C133F0F78E21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2691-62FE-4433-811D-ED4139146D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028E-583A-4913-AFCC-C133F0F78E21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2691-62FE-4433-811D-ED4139146D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028E-583A-4913-AFCC-C133F0F78E21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F2691-62FE-4433-811D-ED4139146D44}" type="slidenum">
              <a:rPr lang="en-GB" smtClean="0"/>
              <a:t>‹#›</a:t>
            </a:fld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2028E-583A-4913-AFCC-C133F0F78E21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F2691-62FE-4433-811D-ED4139146D44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484784"/>
            <a:ext cx="7117180" cy="1470025"/>
          </a:xfrm>
        </p:spPr>
        <p:txBody>
          <a:bodyPr/>
          <a:lstStyle/>
          <a:p>
            <a:r>
              <a:rPr lang="en-GB" sz="5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Multiplying proper Fractions</a:t>
            </a:r>
          </a:p>
        </p:txBody>
      </p:sp>
    </p:spTree>
    <p:extLst>
      <p:ext uri="{BB962C8B-B14F-4D97-AF65-F5344CB8AC3E}">
        <p14:creationId xmlns:p14="http://schemas.microsoft.com/office/powerpoint/2010/main" val="380495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440020" y="1700808"/>
                <a:ext cx="1571264" cy="3837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3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3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3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3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020" y="1700808"/>
                <a:ext cx="1571264" cy="38377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11560" y="476672"/>
            <a:ext cx="5832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name the parts of a fraction?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39752" y="2564904"/>
            <a:ext cx="1188132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370114" y="4797152"/>
            <a:ext cx="1188132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47664" y="1903184"/>
            <a:ext cx="576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47664" y="4605220"/>
            <a:ext cx="576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1602430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numerator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4220744"/>
            <a:ext cx="2816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denominator</a:t>
            </a:r>
          </a:p>
        </p:txBody>
      </p:sp>
    </p:spTree>
    <p:extLst>
      <p:ext uri="{BB962C8B-B14F-4D97-AF65-F5344CB8AC3E}">
        <p14:creationId xmlns:p14="http://schemas.microsoft.com/office/powerpoint/2010/main" val="336643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sort of fractions / numbers are these: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795741" y="1686710"/>
                <a:ext cx="654346" cy="13599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GB" sz="4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741" y="1686710"/>
                <a:ext cx="654346" cy="13599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724128" y="2784668"/>
                <a:ext cx="1102673" cy="13644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f>
                        <m:fPr>
                          <m:ctrlPr>
                            <a:rPr lang="en-GB" sz="4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4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2784668"/>
                <a:ext cx="1102673" cy="13644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86787" y="4293096"/>
                <a:ext cx="654346" cy="13619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GB" sz="44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787" y="4293096"/>
                <a:ext cx="654346" cy="13619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>
            <a:off x="1475656" y="2492896"/>
            <a:ext cx="1188132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607609" y="5085184"/>
            <a:ext cx="1188132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535996" y="3495968"/>
            <a:ext cx="1188132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644008" y="2805154"/>
            <a:ext cx="75533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97665" y="1831176"/>
            <a:ext cx="75533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29618" y="4312331"/>
            <a:ext cx="75533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8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3971" y="1997372"/>
            <a:ext cx="2607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 fraction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4604718"/>
            <a:ext cx="28832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improper fraction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19872" y="2942174"/>
            <a:ext cx="2683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mixed number</a:t>
            </a:r>
          </a:p>
        </p:txBody>
      </p:sp>
    </p:spTree>
    <p:extLst>
      <p:ext uri="{BB962C8B-B14F-4D97-AF65-F5344CB8AC3E}">
        <p14:creationId xmlns:p14="http://schemas.microsoft.com/office/powerpoint/2010/main" val="335944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8820472" cy="6408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Multiplying Fractions</a:t>
                </a:r>
              </a:p>
              <a:p>
                <a:endParaRPr lang="en-GB" sz="44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4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44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6000" dirty="0">
                    <a:solidFill>
                      <a:schemeClr val="bg1"/>
                    </a:solidFill>
                    <a:latin typeface="Calibri"/>
                    <a:cs typeface="Calibri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4400" b="0" i="1" dirty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4400" dirty="0">
                    <a:solidFill>
                      <a:schemeClr val="bg1"/>
                    </a:solidFill>
                  </a:rPr>
                  <a:t>=      </a:t>
                </a:r>
              </a:p>
              <a:p>
                <a:endParaRPr lang="en-GB" sz="4000" dirty="0"/>
              </a:p>
              <a:p>
                <a:pPr marL="514350" indent="-514350">
                  <a:buAutoNum type="arabicPeriod"/>
                </a:pPr>
                <a:r>
                  <a:rPr lang="en-GB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Multiply the numerators.</a:t>
                </a:r>
              </a:p>
              <a:p>
                <a:pPr marL="514350" indent="-514350">
                  <a:buAutoNum type="arabicPeriod"/>
                </a:pPr>
                <a:r>
                  <a:rPr lang="en-GB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Multiply the denominators.</a:t>
                </a:r>
              </a:p>
              <a:p>
                <a:pPr marL="514350" indent="-514350">
                  <a:buAutoNum type="arabicPeriod"/>
                </a:pPr>
                <a:r>
                  <a:rPr lang="en-GB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Simplify. </a:t>
                </a:r>
              </a:p>
              <a:p>
                <a:endParaRPr lang="en-GB" sz="2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Remember when we simplify a fraction we find a common multiple of both the numerator and denominator and divide it.</a:t>
                </a:r>
              </a:p>
              <a:p>
                <a:endParaRPr lang="en-GB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e.g. 8/12 </a:t>
                </a:r>
              </a:p>
              <a:p>
                <a:r>
                  <a:rPr lang="en-GB" sz="2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Both of these are multiples of 4 so divide them both by 4. The simplified fraction is 2/3</a:t>
                </a:r>
                <a:endParaRPr lang="en-GB" sz="2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8820472" cy="6408549"/>
              </a:xfrm>
              <a:prstGeom prst="rect">
                <a:avLst/>
              </a:prstGeom>
              <a:blipFill>
                <a:blip r:embed="rId2"/>
                <a:stretch>
                  <a:fillRect l="-2764" t="-1998" b="-8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1644986" y="2355055"/>
            <a:ext cx="360040" cy="0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44986" y="1762911"/>
            <a:ext cx="2542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 </a:t>
            </a:r>
            <a:r>
              <a:rPr lang="en-GB" sz="3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× 3          6</a:t>
            </a:r>
            <a:endParaRPr lang="en-GB" sz="32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7814" y="2464340"/>
            <a:ext cx="266825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 </a:t>
            </a:r>
            <a:r>
              <a:rPr lang="en-GB" sz="32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Calibri"/>
              </a:rPr>
              <a:t>× 4          12</a:t>
            </a:r>
            <a:endParaRPr lang="en-GB" sz="3200" dirty="0">
              <a:solidFill>
                <a:schemeClr val="bg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411760" y="2347686"/>
            <a:ext cx="360040" cy="0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650012" y="2429824"/>
            <a:ext cx="360040" cy="0"/>
          </a:xfrm>
          <a:prstGeom prst="line">
            <a:avLst/>
          </a:prstGeom>
          <a:ln w="539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55001" y="1956832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01940" y="2011688"/>
            <a:ext cx="648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986425" y="1790317"/>
                <a:ext cx="601447" cy="1129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3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6425" y="1790317"/>
                <a:ext cx="601447" cy="11294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26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7544" y="764704"/>
                <a:ext cx="1512168" cy="6598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4000" dirty="0">
                    <a:solidFill>
                      <a:schemeClr val="bg1"/>
                    </a:solidFill>
                    <a:latin typeface="Calibri"/>
                    <a:cs typeface="Calibri"/>
                  </a:rPr>
                  <a:t>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GB" sz="40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Calibri"/>
                          </a:rPr>
                          <m:t>3</m:t>
                        </m:r>
                      </m:num>
                      <m:den>
                        <m:r>
                          <a:rPr lang="en-GB" sz="40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Calibri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4000" dirty="0">
                    <a:solidFill>
                      <a:schemeClr val="bg1"/>
                    </a:solidFill>
                  </a:rPr>
                  <a:t>=</a:t>
                </a:r>
              </a:p>
              <a:p>
                <a:endParaRPr lang="en-GB" sz="4000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4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4000" dirty="0">
                    <a:solidFill>
                      <a:schemeClr val="bg1"/>
                    </a:solidFill>
                    <a:latin typeface="Calibri"/>
                    <a:cs typeface="Calibri"/>
                  </a:rPr>
                  <a:t>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GB" sz="40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Calibri"/>
                          </a:rPr>
                          <m:t>1</m:t>
                        </m:r>
                      </m:num>
                      <m:den>
                        <m:r>
                          <a:rPr lang="en-GB" sz="40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Calibri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4000" dirty="0">
                    <a:solidFill>
                      <a:schemeClr val="bg1"/>
                    </a:solidFill>
                  </a:rPr>
                  <a:t>=</a:t>
                </a:r>
              </a:p>
              <a:p>
                <a:endParaRPr lang="en-GB" sz="4000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4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4000" dirty="0">
                    <a:solidFill>
                      <a:schemeClr val="bg1"/>
                    </a:solidFill>
                    <a:latin typeface="Calibri"/>
                    <a:cs typeface="Calibri"/>
                  </a:rPr>
                  <a:t>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GB" sz="40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Calibri"/>
                          </a:rPr>
                          <m:t>4</m:t>
                        </m:r>
                      </m:num>
                      <m:den>
                        <m:r>
                          <a:rPr lang="en-GB" sz="40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Calibri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4000" dirty="0">
                    <a:solidFill>
                      <a:schemeClr val="bg1"/>
                    </a:solidFill>
                  </a:rPr>
                  <a:t>=</a:t>
                </a:r>
              </a:p>
              <a:p>
                <a:endParaRPr lang="en-GB" sz="4000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4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4000" dirty="0">
                    <a:solidFill>
                      <a:schemeClr val="bg1"/>
                    </a:solidFill>
                    <a:latin typeface="Calibri"/>
                    <a:cs typeface="Calibri"/>
                  </a:rPr>
                  <a:t>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GB" sz="40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Calibri"/>
                          </a:rPr>
                          <m:t>2</m:t>
                        </m:r>
                      </m:num>
                      <m:den>
                        <m:r>
                          <a:rPr lang="en-GB" sz="40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Calibri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4000" dirty="0">
                    <a:solidFill>
                      <a:schemeClr val="bg1"/>
                    </a:solidFill>
                  </a:rPr>
                  <a:t>=</a:t>
                </a:r>
              </a:p>
              <a:p>
                <a:endParaRPr lang="en-GB" sz="4000" dirty="0">
                  <a:solidFill>
                    <a:schemeClr val="bg1"/>
                  </a:solidFill>
                </a:endParaRPr>
              </a:p>
              <a:p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764704"/>
                <a:ext cx="1512168" cy="6598217"/>
              </a:xfrm>
              <a:prstGeom prst="rect">
                <a:avLst/>
              </a:prstGeom>
              <a:blipFill>
                <a:blip r:embed="rId2"/>
                <a:stretch>
                  <a:fillRect r="-137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076056" y="748773"/>
                <a:ext cx="1800200" cy="6610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4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4000" dirty="0">
                    <a:solidFill>
                      <a:schemeClr val="bg1"/>
                    </a:solidFill>
                    <a:latin typeface="Calibri"/>
                    <a:cs typeface="Calibri"/>
                  </a:rPr>
                  <a:t>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GB" sz="40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Calibri"/>
                          </a:rPr>
                          <m:t>2</m:t>
                        </m:r>
                      </m:num>
                      <m:den>
                        <m:r>
                          <a:rPr lang="en-GB" sz="40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Calibri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4000" dirty="0">
                    <a:solidFill>
                      <a:schemeClr val="bg1"/>
                    </a:solidFill>
                  </a:rPr>
                  <a:t>=</a:t>
                </a:r>
              </a:p>
              <a:p>
                <a:endParaRPr lang="en-GB" sz="4000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4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4000" dirty="0">
                    <a:solidFill>
                      <a:schemeClr val="bg1"/>
                    </a:solidFill>
                    <a:latin typeface="Calibri"/>
                    <a:cs typeface="Calibri"/>
                  </a:rPr>
                  <a:t>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GB" sz="40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Calibri"/>
                          </a:rPr>
                          <m:t>2</m:t>
                        </m:r>
                      </m:num>
                      <m:den>
                        <m:r>
                          <a:rPr lang="en-GB" sz="40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Calibri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4000" dirty="0">
                    <a:solidFill>
                      <a:schemeClr val="bg1"/>
                    </a:solidFill>
                  </a:rPr>
                  <a:t>=</a:t>
                </a:r>
              </a:p>
              <a:p>
                <a:endParaRPr lang="en-GB" sz="4000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4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4000" dirty="0">
                    <a:solidFill>
                      <a:schemeClr val="bg1"/>
                    </a:solidFill>
                    <a:latin typeface="Calibri"/>
                    <a:cs typeface="Calibri"/>
                  </a:rPr>
                  <a:t>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GB" sz="40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Calibri"/>
                          </a:rPr>
                          <m:t>2</m:t>
                        </m:r>
                      </m:num>
                      <m:den>
                        <m:r>
                          <a:rPr lang="en-GB" sz="40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Calibri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4000" dirty="0">
                    <a:solidFill>
                      <a:schemeClr val="bg1"/>
                    </a:solidFill>
                  </a:rPr>
                  <a:t>=</a:t>
                </a:r>
              </a:p>
              <a:p>
                <a:endParaRPr lang="en-GB" sz="4000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4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GB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4000" dirty="0">
                    <a:solidFill>
                      <a:schemeClr val="bg1"/>
                    </a:solidFill>
                    <a:latin typeface="Calibri"/>
                    <a:cs typeface="Calibri"/>
                  </a:rPr>
                  <a:t>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GB" sz="40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Calibri"/>
                          </a:rPr>
                          <m:t>4</m:t>
                        </m:r>
                      </m:num>
                      <m:den>
                        <m:r>
                          <a:rPr lang="en-GB" sz="40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Calibri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4000" dirty="0">
                    <a:solidFill>
                      <a:schemeClr val="bg1"/>
                    </a:solidFill>
                  </a:rPr>
                  <a:t>=</a:t>
                </a:r>
              </a:p>
              <a:p>
                <a:endParaRPr lang="en-GB" sz="4000" dirty="0">
                  <a:solidFill>
                    <a:schemeClr val="bg1"/>
                  </a:solidFill>
                </a:endParaRPr>
              </a:p>
              <a:p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748773"/>
                <a:ext cx="1800200" cy="6610849"/>
              </a:xfrm>
              <a:prstGeom prst="rect">
                <a:avLst/>
              </a:prstGeom>
              <a:blipFill>
                <a:blip r:embed="rId3"/>
                <a:stretch>
                  <a:fillRect r="-74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8A482F90-87DB-4088-B0F6-485FB96FC920}"/>
              </a:ext>
            </a:extLst>
          </p:cNvPr>
          <p:cNvSpPr txBox="1"/>
          <p:nvPr/>
        </p:nvSpPr>
        <p:spPr>
          <a:xfrm>
            <a:off x="467544" y="188640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these:</a:t>
            </a:r>
          </a:p>
        </p:txBody>
      </p:sp>
    </p:spTree>
    <p:extLst>
      <p:ext uri="{BB962C8B-B14F-4D97-AF65-F5344CB8AC3E}">
        <p14:creationId xmlns:p14="http://schemas.microsoft.com/office/powerpoint/2010/main" val="3855910195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1433</TotalTime>
  <Words>244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 Math</vt:lpstr>
      <vt:lpstr>Courier New</vt:lpstr>
      <vt:lpstr>Trebuchet MS</vt:lpstr>
      <vt:lpstr>Verdana</vt:lpstr>
      <vt:lpstr>Wingdings 2</vt:lpstr>
      <vt:lpstr>Winter</vt:lpstr>
      <vt:lpstr>Multiplying proper Fractions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Hall, Linda</cp:lastModifiedBy>
  <cp:revision>98</cp:revision>
  <dcterms:created xsi:type="dcterms:W3CDTF">2016-02-16T10:23:04Z</dcterms:created>
  <dcterms:modified xsi:type="dcterms:W3CDTF">2021-01-25T09:31:53Z</dcterms:modified>
</cp:coreProperties>
</file>