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b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-Start at the top, come all the way down, bounce half way back up and go all the way around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59" y="928996"/>
            <a:ext cx="2313287" cy="2427995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47039" y="611963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bag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box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bed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253792"/>
            <a:ext cx="1585618" cy="1664243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07761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47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15</cp:revision>
  <dcterms:created xsi:type="dcterms:W3CDTF">2021-02-02T15:17:42Z</dcterms:created>
  <dcterms:modified xsi:type="dcterms:W3CDTF">2021-02-10T12:14:48Z</dcterms:modified>
</cp:coreProperties>
</file>