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A4C2E0-F6F4-4D15-8555-67AA138D7253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0E242D-92A6-4513-9C78-26C3FC6A924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69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0E242D-92A6-4513-9C78-26C3FC6A924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5331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04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37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3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665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10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03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6151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19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65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214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5A73-9152-4A24-A609-1E68906F394A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9BDA9-B32B-4FFB-8FD0-0BB6035DF62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69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51520" y="260648"/>
            <a:ext cx="871296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Focus sound: b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43671" y="4365104"/>
            <a:ext cx="871296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-Start at the top, come all the way down, bounce half way back up and go all the way around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59" y="928996"/>
            <a:ext cx="2313287" cy="2427995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8347039" y="611963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7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5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BC8E0F3-2BC8-8F44-AA65-9ACA92B600B4}"/>
              </a:ext>
            </a:extLst>
          </p:cNvPr>
          <p:cNvSpPr txBox="1"/>
          <p:nvPr/>
        </p:nvSpPr>
        <p:spPr>
          <a:xfrm>
            <a:off x="0" y="0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Your turn! Write </a:t>
            </a:r>
            <a:r>
              <a:rPr lang="en-GB" sz="3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in your book using the lines.</a:t>
            </a: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Then try: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184275" y="38784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2184275" y="3283076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184275" y="513924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2184275" y="4488088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2184275" y="5721477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2184275" y="6386494"/>
            <a:ext cx="658371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184275" y="3283509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bag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184274" y="4455418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box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8716" y="5718770"/>
            <a:ext cx="19556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itchFamily="50" charset="0"/>
              </a:rPr>
              <a:t>bed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576" y="1253792"/>
            <a:ext cx="1585618" cy="1664243"/>
          </a:xfrm>
          <a:prstGeom prst="rect">
            <a:avLst/>
          </a:prstGeom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463192" y="60776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64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707"/>
    </mc:Choice>
    <mc:Fallback xmlns="">
      <p:transition spd="slow" advTm="15707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91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47</Words>
  <Application>Microsoft Office PowerPoint</Application>
  <PresentationFormat>On-screen Show (4:3)</PresentationFormat>
  <Paragraphs>13</Paragraphs>
  <Slides>2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Sassoon Penpals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Swan, Laura</dc:creator>
  <cp:lastModifiedBy>Swan, Laura</cp:lastModifiedBy>
  <cp:revision>15</cp:revision>
  <dcterms:created xsi:type="dcterms:W3CDTF">2021-02-02T15:17:42Z</dcterms:created>
  <dcterms:modified xsi:type="dcterms:W3CDTF">2021-02-10T12:14:48Z</dcterms:modified>
</cp:coreProperties>
</file>