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70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99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31:4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9292">
    <iact:property name="dataType"/>
    <iact:actionData xml:id="d0">
      <inkml:trace xmlns:inkml="http://www.w3.org/2003/InkML" xml:id="stk0" contextRef="#ctx0" brushRef="#br0">8240 3129 0,'-34'0'87,"-1"0"-72,0 0 2,-34 0 5,34 0-13,-35 35 7,70 0 0,-35-1-1,-34 1 20,69 0-22,-35-35-5,35 35 3,0-1 18,0 36-18,0-35-6,0-1 11,0 36-7,0-35 9,35-35-13,-35 34 14,0 1 5,0 0-19,35 0 22,-35 34-6,34-69-13,-34 35 12,35-35-16,-35 70 23,70-36-20,-70 1 15,0 0-13,35 0 1,-1-1 16,1-34 156,35 0-89,-36 0-53,1 0-29,0 0 11,0 0-15,69-69 12,-34 34-2,-70-34-4,34 69-5,-34-35 7,70 35-4,-70-35-3,0 0 8,35 1 0,-35-1 45,0-35-45,-35 70-6,35-35 5,0 1-8,0-1 3,-35 35-3,35-35 1,-35 0 10,35 1-10,0-1 40,-34 0-8,-1 0 24,0 1 97,35-1-147</inkml:trace>
    </iact:actionData>
  </iact:action>
  <iact:action type="add" startTime="10994">
    <iact:property name="dataType"/>
    <iact:actionData xml:id="d1">
      <inkml:trace xmlns:inkml="http://www.w3.org/2003/InkML" xml:id="stk1" contextRef="#ctx0" brushRef="#br0">8380 3129 0,'-35'-35'98</inkml:trace>
    </iact:actionData>
  </iact:action>
  <iact:action type="add" startTime="12216">
    <iact:property name="dataType"/>
    <iact:actionData xml:id="d2">
      <inkml:trace xmlns:inkml="http://www.w3.org/2003/InkML" xml:id="stk2" contextRef="#ctx0" brushRef="#br0">8797 3233 0,'0'35'81,"0"0"-73,0 0 8,0 34-4,0 1 7,0-36-3,0 36 4,0-35-15,0-1 6,0 1-6,0 0 14,0 0-3,0 0-8,0-1 13,0 1 6,0 35-3,0-36 22,0 1-30,0 0 18,0 0-27,0-1 39,0 1-27,0 0 55,0 0 81,0-70-66,0 0-81,0-34 10,0 34-16,0-35 6,0 1 3,0 34 0,0 0-3,0 1-3,0-1 6,0 0 5,0 0 64,0 0-67,0 1 19,0-36-8,0 35 2,0 1-3,0-1-16,0 0 1,0 0 2,35 35-4,-35-34 10,0-1-12,34 0 56,1-34-20,0 69 8,34 0-40,-69-35 0,35 35 4,0 0 27,0 0-32,34 0 0,-34 0 1,35 0 7,-36 0 28,36 0-30,-70 35-5,35-35 88,-1 34-45</inkml:trace>
    </iact:actionData>
  </iact:action>
  <iact:action type="add" startTime="15539">
    <iact:property name="dataType"/>
    <iact:actionData xml:id="d3">
      <inkml:trace xmlns:inkml="http://www.w3.org/2003/InkML" xml:id="stk3" contextRef="#ctx0" brushRef="#br0">11822 3164 0,'-35'0'100,"0"0"-78,-34 0-10,34 35 44,0-1-48,0 1 3,35 0 5,-34-35-8,-1 35-3,0-1 3,35 1 11,0 0 5,0 0-4,0-1-4,-35 36 9,35-35-17,0-1-4,0 1 19,0 0-18,0 0 43,0 34-16,0-34 97,35 35-69,0-36-43,-35 1-2,0 0-4,0 0 37,35-1-40,34 1 208,1-35-136,-35 0-69,-1 0 86,1 0-27,-35-35-56,0 1-2,35 34-8,0-35 15,-35 0-3,0 0-11,0 1 4,34-1-2,-34 0 9,0 0-5,0 1 3,0-1 9,0 0 9,0 0-8,0 0-16,0 1 16,0-1-16,0 0 24,0 0-11,0 1-11,0-1 31,0 0 15,0 0-32,0 1 51,0-1 10,0 0 11,-34 35-88,34-35 0,-35 1 3</inkml:trace>
    </iact:actionData>
  </iact:action>
  <iact:action type="add" startTime="18098">
    <iact:property name="dataType"/>
    <iact:actionData xml:id="d4">
      <inkml:trace xmlns:inkml="http://www.w3.org/2003/InkML" xml:id="stk4" contextRef="#ctx0" brushRef="#br0">12030 3094 0,'35'0'63,"-35"35"-37,35 104-19,-35-104 0,0 0 3,0-1-3,0 1 3,35 0 6,-35 0-8,0-1-3,0 1 14,0 0-9,0 0 4,0-1-9,0 1 47,0 0-32,0 0 7,0 0-19,0-1 32,0 1-16,0 35-8,0-36-8,0 1 0,0 0-3,0 0 62,0-1-61,0 1 21,0 0 12,0-70 287,0 0-318,0 1 0,0-1 5,0 0-10,0 0 5,0 1 2,0-1-2,0 0 0,0-34 8,0 34 13,0 0-21,0 0 0,0 0 4,0 1 4,0-1 47,0 0-18,0 0-10,0 1-22,0-1 52,0 0-55,0 0 6,35 1 37,-1-1-42,-34 0-3,35 35 0,0-35 8,0 1 0,34-1-3,-34 35 86,34 0 10,-34 0-99,0 0 21,0 0 169,34 0-158,-69 35-35,35-1-3,69 36 2,-104-35 2,35-35 4,-35-35 101</inkml:trace>
    </iact:actionData>
  </iact:action>
  <iact:action type="add" startTime="22408">
    <iact:property name="dataType"/>
    <iact:actionData xml:id="d5">
      <inkml:trace xmlns:inkml="http://www.w3.org/2003/InkML" xml:id="stk5" contextRef="#ctx0" brushRef="#br0">14916 3199 0,'0'0'3,"-34"0"129,-1 0-107,0 0-11,0 34-4,1-34-5,34 70 16,0-35-6,-35-1 36,35 1-35,-35 0-3,0 104 39,35-104-39,0-1-6,0 1 2,0 0 17,0 0-2,0 0-8,0-1-3,0 1 38,0 35-35,0-36 5,0 1 6,35 0 13,0-35-32,-35 35 10,35-35-15,-1 0 8,1 34-3,0 1 5,0 0-5,-1 34 11,1-69 50,0 0-17,0 0-32,-1 0-4,1 0 0,35 0 8,-35-34-13,-1-1 11,1 35-12,-35-35 11,0 0-4,0 1 17,35-1-22,-35 0 32,0 0-31,0 1-5,0-1 0,0 0 10,0 0-11,0 1 4,0-1 17,0 0-11,0 0 9,35 0-10,-35 1-3,0-1-5,0 0 0,0 0 0,0 1 8,0-1 41,0 0 86,0 0-55,-35 1-77,0-1 26,0 35 43,1 0-72,-1-35 3,0 35 50,0 0 19,0 0 24,1 0 41</inkml:trace>
    </iact:actionData>
  </iact:action>
  <iact:action type="add" startTime="25687">
    <iact:property name="dataType"/>
    <iact:actionData xml:id="d6">
      <inkml:trace xmlns:inkml="http://www.w3.org/2003/InkML" xml:id="stk6" contextRef="#ctx0" brushRef="#br0">15508 3233 0,'34'0'60,"-34"35"-44,35 35-1,0-36-4,-35 1 0,0 0-6,0 0 30,0-1-23,0 36 4,0-35-11,0-1 3,69-34 0,-69 35 3,0 0 13,0 0-2,0 0-15,0-1 9,0 1 25,0 0 22,0 0-47,0-1-5,0 1 58,0 0-52,0 0-8,0-1 5,0 1 21,0 0-14,35 0 104,-35-70 34,0 0-153,0-34 18,0 34-2,0 0-13,0 0-2,0 1 2,0-1 6,0 0-6,0 0 14,0 1 68,0-1-86,0 0 4,0 0 7,0 0 39,0 1 9,0-1-53,0 0 83,0 0-44,0 1-13,0-1-21,0 0 25,0 0-25,0 1 27,0-1 10,0 0-27,0 0-19,35 1 24,0 34 33,-1 0-33,1 0-20,0 0 2,0 0 14,0 0-14,-1 0-2,1 0 2,35 0-2,-36 34 6,1-34 3,-35 35-12,35-35 49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31:4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9272">
    <iact:property name="dataType"/>
    <iact:actionData xml:id="d0">
      <inkml:trace xmlns:inkml="http://www.w3.org/2003/InkML" xml:id="stk0" contextRef="#ctx0" brushRef="#br0">4207 3407 0,'0'-35'107,"-35"35"-72,0 0 44</inkml:trace>
    </iact:actionData>
  </iact:action>
  <iact:action type="add" startTime="19542">
    <iact:property name="dataType"/>
    <iact:actionData xml:id="d1">
      <inkml:trace xmlns:inkml="http://www.w3.org/2003/InkML" xml:id="stk1" contextRef="#ctx0" brushRef="#br0">4068 3372 0,'-35'0'249,"0"0"-243,1 0 2,-1 0 66,0 35-36,35 0-11,0 34 36,0-34-39,35 0 8,-35 0-18,69-1-3,-34 1 76,0-35-49,-35 35 4,35-35-26,-35 35 1,34 0-10,1 34 9,-35-34-10,35-35 2,-35 35 42,35-1-18,-35 1-8,0 0-2,0 0 4,0-1 4,-35 1 2,0-35 66,0 0-44,1 0 2,-1 0-14,0 0 60,0 0 26,1-35-110,34 1 68,-35-1-54</inkml:trace>
    </iact:actionData>
  </iact:action>
  <iact:action type="add" startTime="22315">
    <iact:property name="dataType"/>
    <iact:actionData xml:id="d2">
      <inkml:trace xmlns:inkml="http://www.w3.org/2003/InkML" xml:id="stk2" contextRef="#ctx0" brushRef="#br0">4381 2434 0,'0'69'55,"0"36"-49,0-71 0,0 36 2,0-1 0,0 1-1,0-1 2,0 1 6,35-35-5,-35 0-4,0-1 18,0 1-6,0 0 4,0 34-4,0-34-4,0 0-6,69 0 1,-69 34-2,0-34 9,0 0 24,0-1-24,35 1-6,-35 35 6,0-36 0,0 36-10,0-35 4,0 0-2,35-35 0,-35 34-2,0 1 4,35 0 14,-35 34 15,34-34 2,1-35-32,-35 35-2,0 0 2,0 34-2,0-34 9,35 0 101,34-35-104,-34 0-7,35 0 8,-36 0-6,1 0 8,-35-35 19,0-35-14,0 36-2,0-1-6,0-35 14,0 36 14,0-1-37,0 0 5,-104-69 6</inkml:trace>
    </iact:actionData>
  </iact:action>
  <iact:action type="add" startTime="23630">
    <iact:property name="dataType"/>
    <iact:actionData xml:id="d3">
      <inkml:trace xmlns:inkml="http://www.w3.org/2003/InkML" xml:id="stk3" contextRef="#ctx0" brushRef="#br0">4172 3094 0,'70'0'23,"-35"0"-13,-1 0-8,36 0 2,-35 0 6,34 0 4,1 0-6,-1 0 0,1 0 8,-35 0-12,-1 0 4,1 0 2,0 0-1,0 0 12</inkml:trace>
    </iact:actionData>
  </iact:action>
  <iact:action type="add" startTime="24551">
    <iact:property name="dataType"/>
    <iact:actionData xml:id="d4">
      <inkml:trace xmlns:inkml="http://www.w3.org/2003/InkML" xml:id="stk4" contextRef="#ctx0" brushRef="#br0">5494 3685 0,'-35'0'115,"-35"0"-95,35 0-5,1 0 11,-1 0 4,35 35 3,0 0-26,0 0 2,0-1-1,0 1 3,0 0-5,0 34 11,0-34 20,0 35-21,35-36 10,34 1-12,-34 35-4,-35-36-4,35 1 50,0-35-23,-1 0-5,1 0-14,0 0-9,0 0 37,-1-35-18,-34 1-16,0-71 33,0 71 4,0-1-27,0 0-12,0 0 1,0 1 2,0-71 7,-34 71-8,-1 34 26,0 0 100,0 0-115,1 0-6</inkml:trace>
    </iact:actionData>
  </iact:action>
  <iact:action type="add" startTime="26086">
    <iact:property name="dataType"/>
    <iact:actionData xml:id="d5">
      <inkml:trace xmlns:inkml="http://www.w3.org/2003/InkML" xml:id="stk5" contextRef="#ctx0" brushRef="#br0">5876 3685 0,'0'35'97,"0"0"-91,0 0 2,0-1 2,35 36-4,-35-35 10,0-1 2,0 1-3,0 0-6,0 0 37,0-1-14,0 1-24,0 0 8,0 0 65,69-70 113,-69 0-188,0 0 2,0 1 1,0-36-3,0 35 2,0 1 1,0-1 1,0-35-4,0 36 19,35-1-11,-35 0 10,35 0 24,0 35 0,-1 0-30,36 0-12,-35 0 2,0 0 1,-1 0 33,36 0 3,-35-35-29</inkml:trace>
    </iact:actionData>
  </iact:action>
  <iact:action type="add" startTime="27519">
    <iact:property name="dataType"/>
    <iact:actionData xml:id="d6">
      <inkml:trace xmlns:inkml="http://www.w3.org/2003/InkML" xml:id="stk6" contextRef="#ctx0" brushRef="#br0">6537 3616 0,'69'0'79,"-69"34"-56,0 1-14,35 35 9,-35-1-5,0-34-5,0 0 0,0 0 11,0-1 58,0 1-61,0 0-6,0 0-4,0-1 2,0 1 1,0 0-2,0 0 1,0-1 2,0-68 166,0-1-170,0 0 3,0-34 0,0 34-3,0 0 4,0 0-4,0 1 2,0-1 18,0-35-18,35 70 8,-35-34-10,35 34 4,-1-35 4,-34 0 36,35 35 4,0 0-28,0 0-20,34 35 10,-34 0 2,-35-1 28,0 1-33,0 0 4,0 0-6,0-1 15,0-68 115,0-36-133,0 35 0,0 1 0,0-1 3,0 0 3,0 0 1,0 0 1,35 35 11,-1-34-13,1 34-7,0 0 1,0-35 0,0 35 8,-1 0 40,1 0-30,-35 35-20,35-35 2,-35 34 12,0 1 8,0 0-18,0 0-4,0 0 2,0-1 1,0 1-2,0 35 1,35-36 2,-35 1 4,0 0-3,0 0-4,0-1-1,34 36 13,-34-35 60,35-35 60,0 0-135,34 0 19,-34-35 17,-35 0-8,35 35-22,0-35 7,-35 1 119</inkml:trace>
    </iact:actionData>
  </iact:action>
  <iact:action type="add" startTime="32655">
    <iact:property name="dataType"/>
    <iact:actionData xml:id="d7">
      <inkml:trace xmlns:inkml="http://www.w3.org/2003/InkML" xml:id="stk7" contextRef="#ctx0" brushRef="#br0">3651 2573 0,'0'35'153,"0"-1"-114,0 1-31,0 0 94,34 0-89,1-1 80,0 1-46,0 0-8,0-35 131,34-35-163,-69 0 0,35 1 1,0-71 2,-35 36-4,0-1 5,34 70-3,-34-69-1,35 34 7,-35 0 2,0-34 2,35 34-12,-35-69 2,35 34 0,-35 35 3,0 1-6,0-1 3,34 0 2,-34 0-1,35 1-4,-35-1 11,0 0-8,35-34 8</inkml:trace>
    </iact:actionData>
  </iact:action>
  <iact:action type="add" startTime="34134">
    <iact:property name="dataType"/>
    <iact:actionData xml:id="d8">
      <inkml:trace xmlns:inkml="http://www.w3.org/2003/InkML" xml:id="stk8" contextRef="#ctx0" brushRef="#br0">4763 2329 0,'35'0'49,"-35"35"-33,0 0-1,35 0-6,0 0 5,-35 34-4,34 1 4,1-70 156,0-70-155,0 35-5,0-34 0,34 34-8,-34-35 10,-35 36-5,69-1 2,-34-104-4,35 139 6,-70-70-6</inkml:trace>
    </iact:actionData>
  </iact:action>
  <iact:action type="add" startTime="34566">
    <iact:property name="dataType"/>
    <iact:actionData xml:id="d9">
      <inkml:trace xmlns:inkml="http://www.w3.org/2003/InkML" xml:id="stk9" contextRef="#ctx0" brushRef="#br0">5424 1947 0</inkml:trace>
    </iact:actionData>
  </iact:action>
  <iact:action type="add" startTime="35310">
    <iact:property name="dataType"/>
    <iact:actionData xml:id="d10">
      <inkml:trace xmlns:inkml="http://www.w3.org/2003/InkML" xml:id="stk10" contextRef="#ctx0" brushRef="#br0">5702 3268 0,'0'-35'26,"35"35"11,0 0-13,-1 0-13,-34 35 12,35 0-9,0-35 5,-35 35 85,0-1-99,35-34 67,-35 35 0,35-35-56,-1 0 96,-34-35-93,35-34-14,35-1 3,-36 36 0,1-1 0,-35-35 2,35 1-4,0-1 10,-35 35-6,69 1 4,-69-1-4,0 0-4,35 0 5,-35 1 52,35-1-57,0 0 2,-1 0 0,1 1 3,0-1-6,0 0 12,-35 0-1,34 35-7,-34-34-1</inkml:trace>
    </iact:actionData>
  </iact:action>
  <iact:action type="add" startTime="37139">
    <iact:property name="dataType"/>
    <iact:actionData xml:id="d11">
      <inkml:trace xmlns:inkml="http://www.w3.org/2003/InkML" xml:id="stk11" contextRef="#ctx0" brushRef="#br0">7406 3268 0,'0'35'25,"35"0"22,-35 34-42,69-69 1,-69 35 25,35-35 155,35 0-172,-36-139-6,71 69 2,-71 36 6,1-71-10,0 71 10,0-36-8,34-34 1,-34 69 1,-35-35-5,70 1 3,-36 34 8,1 0-8,0 1 0,-35-36 9,35 1-8,-1 34-3</inkml:trace>
    </iact:actionData>
  </iact:action>
  <iact:action type="add" startTime="51471">
    <iact:property name="dataType"/>
    <iact:actionData xml:id="d12">
      <inkml:trace xmlns:inkml="http://www.w3.org/2003/InkML" xml:id="stk12" contextRef="#ctx0" brushRef="#br0">4346 7787 0,'0'0'4,"-35"-35"2,1 1 0,-1 34 21</inkml:trace>
    </iact:actionData>
  </iact:action>
  <iact:action type="add" startTime="51582">
    <iact:property name="dataType"/>
    <iact:actionData xml:id="d13">
      <inkml:trace xmlns:inkml="http://www.w3.org/2003/InkML" xml:id="stk13" contextRef="#ctx0" brushRef="#br0">4242 7718 0,'-35'0'121,"0"0"-105,0 0-7,1 0 4,-1 0 19,0 0-16,0 0 18,1 34-4,34 1-15,0 0-6,0 0 15,0 0-14,0-1 7,0 1-2,0 35 1,0-36-7,0 1 5,0 0-5,0 0 23,0-1-8,0 1 0,0 0-16,34 34 8,-34-34 0,35 0-8,0-35 64,0 0-64,-1-70 8,36 36 6,-70-36 4,35 35 4,0 1 4,-1-36 5,-34 35-14,35-34-8,0 69-2,-35-35-9,0 0 12,0 1-12,0-1 36,35-35-36,-35 1 10,0-1-6,0 35-4,0 1 2,0-1 1,0 0-1,34 0 0,-34 1 1,0-1-3,0 0 5,0 0-6,0-34 5,0-1 4,0 36-6,0-1 0,0 0 0,0-35 10,0 36-4,0-1 4,0 0-12,0 0 4,0 1 13,0-1-15,0 0 3,0 0 2,0 1-6,0-1 1,0-69 1,0 69 8,0 0-1,0 0-8,0 0 14,0 1 4,0-1-18,0 0-2,0 70 194,0 0-192,0-1 2,0 1-4,0 0 4,0 0-2,0 0-1,0 34 1,0-34 8,0 0 38,-34 173-50,34-173 1,0 0 19,0-1-14,0 1 6,0 0 0,0 35 0,0-36-8,0 1-2,0 35 2,0-36 10,0 36-12,0-35 28,0-1-26,34 1-1,-34 0 0,0 0 1,0 34 0,35 1 0,-35-36 8,0 1-6,0 0-5,0 0 60,35 0-46,-35-1 5,0 1-19,35 0 3,34 34 0,-69-34 0,35 0 8,-35 0-6,35-1 14,-35 36 62,69-35-54,-34-35-24,0 34 1,0-34 32,-1 0-35,1 0 14,35-34-16,-35-1 12,-1 0-8,-34 0 8,35 1-8</inkml:trace>
    </iact:actionData>
  </iact:action>
  <iact:action type="add" startTime="54631">
    <iact:property name="dataType"/>
    <iact:actionData xml:id="d14">
      <inkml:trace xmlns:inkml="http://www.w3.org/2003/InkML" xml:id="stk14" contextRef="#ctx0" brushRef="#br0">5563 7683 0,'0'-35'19,"-35"0"56,1 35-57,-1 0-11,0 0 8,0 0 4,0 35-6,35 0-5,-34 34 9,34-34 6,0 0-5,0 0-10,0 0 14,0-1-5,0 36-2,0-35-7,0-1 0,0 1 19,0 0 13,34 0-10,1-1 9,0-34-23,0 0 8,0 0-13,-1 35-6,36-35 86,-1-35-86,-69 1 5,70-1-3,-70 0 2,35-69-3,-1 104 2,-34-35 1,0 0 14,0 1-7,0-1-6,0 0 4,0 0 4,0 0 84,-69 1-86,34 34-8,0-35 8,1 35 42</inkml:trace>
    </iact:actionData>
  </iact:action>
  <iact:action type="add" startTime="56038">
    <iact:property name="dataType"/>
    <iact:actionData xml:id="d15">
      <inkml:trace xmlns:inkml="http://www.w3.org/2003/InkML" xml:id="stk15" contextRef="#ctx0" brushRef="#br0">6259 7648 0,'-35'0'41,"0"0"-27,0 0 2,0 0 0,1 0-8,-1 35 8,0-35 2,0 35-12,35-1 4,-34-34-4,-1 35 2,35 0 32,0 35-23,0-36-9,0 1 0,0 0-1,0 0 3,0-1-4,0 1 2,0 0 10,0 0-12,35-1 10,-1 1 0,36 0 50,-35-35-50,-1 35-10,71-1 5,-1 1-3,0-35 0,-69 0 5,0 0-5,0 0 2,-1 0 6,36 0-9,-70-35 3,0 1-5,0-1 3,0 0 26,0 0-20,0-34 1,0 34 2,-35 0-9,35 1 11,-35-1-3,1 0-9,-1 0 7,0 1-3,35-1-5,-35-35 9,35 35 12,-69-34-14,34 34 27</inkml:trace>
    </iact:actionData>
  </iact:action>
  <iact:action type="add" startTime="57447">
    <iact:property name="dataType"/>
    <iact:actionData xml:id="d16">
      <inkml:trace xmlns:inkml="http://www.w3.org/2003/InkML" xml:id="stk16" contextRef="#ctx0" brushRef="#br0">6780 7648 0,'0'70'55,"0"-36"-31,0 1-15,0 0 7,0 35-2,0-36 4,0 1-12,0 0 10,0 34-7,35-34 5,0 35 3,-35-36-1,34 1-5,-34 0 26,35-35 14,-35 35 90,-35-35-122,35-35-12,0 0 1,0 0 6,-34 1-6,34-1 0,0 0 8,-35-34-8,0 34 8,35 0-7,0 0 6,0 1 33,0-1 18,0 0-50,0 0 0,0-34-8,35 69-2,-35-35 52,35 35-35,-1 0-16,1 0 2,35-35 30,-36 35-4</inkml:trace>
    </iact:actionData>
  </iact:action>
  <iact:action type="add" startTime="59335">
    <iact:property name="dataType"/>
    <iact:actionData xml:id="d17">
      <inkml:trace xmlns:inkml="http://www.w3.org/2003/InkML" xml:id="stk17" contextRef="#ctx0" brushRef="#br0">4833 6292 0,'0'35'43,"35"0"-31,-1 0-5,1-1 1,-35 1 9,35 0-10,-35 0 1,35 0 1,34 34 16,-69-138 85,0 34-102,0 0 2,0-35-2,35 36 6,-35-1-4,35 0-4,-35-34 4,35-1 5,-35 35-7,34-34-1,-34-1 10</inkml:trace>
    </iact:actionData>
  </iact:action>
  <iact:action type="add" startTime="60316">
    <iact:property name="dataType"/>
    <iact:actionData xml:id="d18">
      <inkml:trace xmlns:inkml="http://www.w3.org/2003/InkML" xml:id="stk18" contextRef="#ctx0" brushRef="#br0">5389 6849 0,'35'0'9,"0"34"46,0 1-49,-1 0 2,1 34 6,0-34 55,-35 0 17,0-70-41,0 0-37,0 1-3,0-1 6,0-35-6,0 36 6,0-36-6,0 35 3,0 1 11,0-1-3,0 0-9,35 0 8,-1-34-5,1 69 3,-35-70-5,35 1 1</inkml:trace>
    </iact:actionData>
  </iact:action>
  <iact:action type="add" startTime="61303">
    <iact:property name="dataType"/>
    <iact:actionData xml:id="d19">
      <inkml:trace xmlns:inkml="http://www.w3.org/2003/InkML" xml:id="stk19" contextRef="#ctx0" brushRef="#br0">6363 6814 0,'0'35'19,"0"-1"-6,35 1 1,-1 35 3,-34-36-2,0 1-7,0 0 8,35-35-8,-35 35 0,0-70 137,0 0-138,0-34 2,104 34-2,-104-35 1,35-34 8,-35 69-8,35 1 0,0-36 0,-35 35 8,35 1-4,-35-1 10,0 0-16,69 35 2,-69-35 0,0 0 8,0 1-5,35 34-6,-35-35 3,0 0 56</inkml:trace>
    </iact:actionData>
  </iact:action>
  <iact:action type="add" startTime="82880">
    <iact:property name="dataType"/>
    <iact:actionData xml:id="d20">
      <inkml:trace xmlns:inkml="http://www.w3.org/2003/InkML" xml:id="stk20" contextRef="#ctx0" brushRef="#br0">3929 11646 0,'0'-35'74,"-35"35"-70,35-35 3,-35 35 3,-34-69-4,34 69 6,0-35-4,0 0 0,35 1 0,-69-1 4,34 35 6,0 0-12,-34-35 2,34 35 34,0 0-36,1 0 2,-1 0 2,0 0 12,0 0-5,0 174 33,35-139-42,0 34-2,0 1 9,0-1 19,0-34 14,70-35-42,-70 35 18,35-35-14,34 0 4,-34 34-3,0-34-5,34 35 1,-34-35 2,0 35 1,0-35 5,-1 0-9,1 0 2,-35 35 0,35-35 10,-35 35-9,0-1 44,0 71-45,0-71 10,0 1-12,0 0 3,0 0 1,0-1 11,0 1-4,0 0 16,-70-35 13,36 0-38,-1 35 0,0-35 3,-34 69-3,34-69 24,0 0-16,0 0-11,1 0 3,-71 0 1,-34 0-2,104 0 2,-34-35-1,69 1 31,-35 34 27,35-35-50,0 0 0,0 0 7</inkml:trace>
    </iact:actionData>
  </iact:action>
  <iact:action type="add" startTime="84703">
    <iact:property name="dataType"/>
    <iact:actionData xml:id="d21">
      <inkml:trace xmlns:inkml="http://www.w3.org/2003/InkML" xml:id="stk21" contextRef="#ctx0" brushRef="#br0">4172 11681 0,'0'34'80,"0"1"-71,0 0-4,0 0 5,0 34-2,0 1-1,0-35 1,0-1-1,0 1 0,0 0 3,0 0-2,0-1-1,0 1 35,0 0-28,0 0-4,0 34 3,0-34 4,0 0-1,0 34-8,0-34 10,0 0-1,0 0-12,0-1 4,0-68 80,0-1-83,0 0 2,0 0 2,-35 0 4,1-243 37,34 174-46,0 69 5,0 1-2,0-1-1,0-35 0,0 35 11,0 1-3,0-1 34,0 0-35,0 0-4,34 35 6,1-69-10,0 69 4,35-70-4,-36 70 58,1 0-38,0 0-20,104 0 12,-69 0-2,-36 35-10,36 0 10,-35 34 0,-35-34 27,0 0-28,0 34-9,0-34 13,0 0-14,0 0 3,0 0 10,0 34-12,0-34 2,0 0 1,0 34 6,0-34-7,34-35 0,-34 69 32,35-69 10,-35 35-34,35-35-10,0 35 50,-1-35 10,1 0 4,0 0-37</inkml:trace>
    </iact:actionData>
  </iact:action>
  <iact:action type="add" startTime="86815">
    <iact:property name="dataType"/>
    <iact:actionData xml:id="d22">
      <inkml:trace xmlns:inkml="http://www.w3.org/2003/InkML" xml:id="stk22" contextRef="#ctx0" brushRef="#br0">5389 11542 0,'0'34'72,"0"1"-69,-69-35 16,34 70-15,0-70 4,35 34 1,-69 1 1,69 0 25,-35 0-20,35-1 64,0 1-60,35 0-3,-35 0-9,0 0 7,34 34-4,1-34 14,0 34 47,0-69-62,-35 70-1,34-35 24,1-1-7,35-34 45,-35 0-54,-1 0 2,1-34-4,-35-1 11,0 0-16,0 0-4,70 35 5,-70-34-4,0-1 5,0 0-6,0 0 6,0 1 5,-35-71 0,35 70 5,0-34-5,-35 69-8,35-35 8,0-34 50,-35 69-58,1-35 0,-1 35 0,35-35 9,-35 0 110</inkml:trace>
    </iact:actionData>
  </iact:action>
  <iact:action type="add" startTime="88243">
    <iact:property name="dataType"/>
    <iact:actionData xml:id="d23">
      <inkml:trace xmlns:inkml="http://www.w3.org/2003/InkML" xml:id="stk23" contextRef="#ctx0" brushRef="#br0">5772 11576 0,'69'0'31,"-34"35"-15,-35 35 0,0-36-9,0 1-3,0 0 4,0 0 0,0 34 2,0-34-2,0 0 0,0 0 0,0 69-2,0-69 12,0-1-12,0 1 3,35-35 1,-35 35 19,0 0-5,0-35-16,0 69 120</inkml:trace>
    </iact:actionData>
  </iact:action>
  <iact:action type="add" startTime="89863">
    <iact:property name="dataType"/>
    <iact:actionData xml:id="d24">
      <inkml:trace xmlns:inkml="http://www.w3.org/2003/InkML" xml:id="stk24" contextRef="#ctx0" brushRef="#br0">5946 12411 0,'0'-35'15,"0"-35"8,-35 36-4,35-1-12,0 0-1,0 0 26,-70-34-13,70 34-6,0 0 75,0 1-8,0-1-56,35 35-16,-35-35 0,35 35 2,0-35-4,-1 0 2,1 35 2,-35-34 4,70-1 42,-36 35-38,1-35-3,0 35-8,0 0 3,0 0 60,-1 0-14,-34-35 32,0 1 11</inkml:trace>
    </iact:actionData>
  </iact:action>
  <iact:action type="add" startTime="91375">
    <iact:property name="dataType"/>
    <iact:actionData xml:id="d25">
      <inkml:trace xmlns:inkml="http://www.w3.org/2003/InkML" xml:id="stk25" contextRef="#ctx0" brushRef="#br0">6328 10603 0,'0'35'58,"0"0"-54,0-1 4,0 36 2,0 34-2,0-69-2,0 0 2,0-1 0,0 36 3,0-1-6,0-34 29,0 0-20,0 0-6,0 0 40,0-1-30,0 36 5,0-35-8,0-1 3,0 1-12,0 0 2,0 34 10,0-34-4,0 69-6,0-34 0,0-1 0,0 1 0,0-35 8,35 0-8,-35-1 2,35-34-2,-1 35 89,-34 35-60,0-36 37,35-34-68,-35 35 3,0 0 2,0 0 1,35-35 41,0 34-32,-35 1 9,34 0-18,1 0-8,0-1 12,-35 36-8,35-35 0,0-35 97,34 0-69,-34 0-33,-35-35 6,35 0-2,-1 0 2,-34 1-2,35-1 19,-35 0-2,0 0-15,0 1-4,-35-36 11</inkml:trace>
    </iact:actionData>
  </iact:action>
  <iact:action type="add" startTime="92851">
    <iact:property name="dataType"/>
    <iact:actionData xml:id="d26">
      <inkml:trace xmlns:inkml="http://www.w3.org/2003/InkML" xml:id="stk26" contextRef="#ctx0" brushRef="#br0">6224 11124 0,'0'35'68,"35"-35"-61,69 0 4,-69 35-5,34-35 2,1 0 6,-36 0-6</inkml:trace>
    </iact:actionData>
  </iact:action>
  <iact:action type="add" startTime="94151">
    <iact:property name="dataType"/>
    <iact:actionData xml:id="d27">
      <inkml:trace xmlns:inkml="http://www.w3.org/2003/InkML" xml:id="stk27" contextRef="#ctx0" brushRef="#br0">3790 10812 0,'69'0'23,"1"34"-6,-35 1-1,-1-35-9,-34 35 0,35-35 1,-35 35 11,35-1 2,0-34 61,34-34-68,1-36-4,-35-34-4,-1 34 2,1-69 1,0 70-1,0 34 9,-35 0-11,0-34 2,34-1 3,-34 35-6,35 1 6,-35-1 5</inkml:trace>
    </iact:actionData>
  </iact:action>
  <iact:action type="add" startTime="94890">
    <iact:property name="dataType"/>
    <iact:actionData xml:id="d28">
      <inkml:trace xmlns:inkml="http://www.w3.org/2003/InkML" xml:id="stk28" contextRef="#ctx0" brushRef="#br0">4520 10881 0,'0'35'21,"70"-35"-15,-70 35 4,34-35-4,-34 34 4,35-34-2,0 0 120,-35-104-119,0 69-4,35-69 3,-35 69 3,34-34-3,-34-1-3,35 36 3,-35-1 2,35-35-4,0 35 2,-35 1 0,34-36 51</inkml:trace>
    </iact:actionData>
  </iact:action>
  <iact:action type="add" startTime="95648">
    <iact:property name="dataType"/>
    <iact:actionData xml:id="d29">
      <inkml:trace xmlns:inkml="http://www.w3.org/2003/InkML" xml:id="stk29" contextRef="#ctx0" brushRef="#br0">5424 10812 0,'0'34'24,"35"1"-18,0-35 3,-1 35-2,-34 0 1,35-1 18,0-34 70,0 0-82,-35-34-6,0-1-1,0-35 5,34-34-8,1 35 5,-35 34-2,0-35 2,35 36 6,-35-1-7,0 0 0,0 0 0,35-34 0,-35 34 0,34-35 0,1 70 2,-35-34-1,35 34-2,0-35-1</inkml:trace>
    </iact:actionData>
  </iact:action>
  <iact:action type="add" startTime="96477">
    <iact:property name="dataType"/>
    <iact:actionData xml:id="d30">
      <inkml:trace xmlns:inkml="http://www.w3.org/2003/InkML" xml:id="stk30" contextRef="#ctx0" brushRef="#br0">6711 10812 0,'0'34'32,"0"36"-24,0-1 0,34-34 1,1 35 1,-35-36-3,0 1 0,35 0 3,0 35 5,34-105 95,-34-35-102,0-34 1,34-70-2,-34 105 2,69-70-2,1 0 2,34-1-1,-139 106-1,69-36 1,-34 35 0,0 35 0,-35-34 2,35-1-2,-1 35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alien doing? That’s right, he needs to shut the door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D-</a:t>
            </a:r>
            <a:r>
              <a:rPr lang="en-US" dirty="0" err="1"/>
              <a:t>oor</a:t>
            </a:r>
            <a:r>
              <a:rPr lang="en-US" dirty="0"/>
              <a:t>, door, </a:t>
            </a:r>
            <a:r>
              <a:rPr lang="en-US" dirty="0" err="1"/>
              <a:t>sh</a:t>
            </a:r>
            <a:r>
              <a:rPr lang="en-US" dirty="0"/>
              <a:t>-or-t, short, s-p-or-t, 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or. It has 2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or.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can you practice or, off you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or sound in them storm, door</a:t>
            </a:r>
            <a:r>
              <a:rPr lang="en-US"/>
              <a:t>, snort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or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97978E-B68E-4CDE-B41D-DDD674E58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3"/>
    </mc:Choice>
    <mc:Fallback>
      <p:transition spd="slow" advTm="7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8786C-B969-4E58-80CD-70032880C4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746" t="25533" r="16011" b="39826"/>
          <a:stretch/>
        </p:blipFill>
        <p:spPr>
          <a:xfrm>
            <a:off x="4104968" y="884903"/>
            <a:ext cx="3982064" cy="508819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837BFB-952A-47CE-B30C-098D595A2E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20"/>
    </mc:Choice>
    <mc:Fallback>
      <p:transition spd="slow" advTm="1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F4B36F-21FA-487B-9849-9BEF9E61ED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59"/>
    </mc:Choice>
    <mc:Fallback>
      <p:transition spd="slow" advTm="19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65E275-A9DF-4FE0-9F0C-0CE82CA004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19" t="44192" r="72319" b="44315"/>
          <a:stretch/>
        </p:blipFill>
        <p:spPr>
          <a:xfrm>
            <a:off x="5076342" y="2732649"/>
            <a:ext cx="2039315" cy="139270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72D6AC-2E38-437B-A5F5-7386CA905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5"/>
    </mc:Choice>
    <mc:Fallback>
      <p:transition spd="slow" advTm="11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2ADB2D-7E56-454A-AB4F-5A6AA3E7C6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19" t="44192" r="72319" b="44315"/>
          <a:stretch/>
        </p:blipFill>
        <p:spPr>
          <a:xfrm>
            <a:off x="1751171" y="2732647"/>
            <a:ext cx="2039315" cy="1392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89C28-11EE-40CD-A223-C289FAFDCF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46" t="25533" r="16011" b="39826"/>
          <a:stretch/>
        </p:blipFill>
        <p:spPr>
          <a:xfrm>
            <a:off x="6458765" y="884901"/>
            <a:ext cx="3982064" cy="508819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4303DD-01C0-4E0B-9940-1F243823E1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10"/>
    </mc:Choice>
    <mc:Fallback>
      <p:transition spd="slow" advTm="16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2ADB2D-7E56-454A-AB4F-5A6AA3E7C6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19" t="44192" r="72319" b="44315"/>
          <a:stretch/>
        </p:blipFill>
        <p:spPr>
          <a:xfrm>
            <a:off x="1751171" y="2732647"/>
            <a:ext cx="2039315" cy="1392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89C28-11EE-40CD-A223-C289FAFDCF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46" t="25533" r="16011" b="39826"/>
          <a:stretch/>
        </p:blipFill>
        <p:spPr>
          <a:xfrm>
            <a:off x="6458765" y="884903"/>
            <a:ext cx="3982064" cy="508819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E8747C-40F6-41D5-AE7E-40532ACEDD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07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4"/>
    </mc:Choice>
    <mc:Fallback>
      <p:transition spd="slow" advTm="13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77A1235-C791-4893-AAA6-2971B74CCC0E}"/>
              </a:ext>
            </a:extLst>
          </p:cNvPr>
          <p:cNvGrpSpPr/>
          <p:nvPr/>
        </p:nvGrpSpPr>
        <p:grpSpPr>
          <a:xfrm>
            <a:off x="6918959" y="2613392"/>
            <a:ext cx="4600135" cy="1863088"/>
            <a:chOff x="6918959" y="2613392"/>
            <a:chExt cx="4600135" cy="18630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fork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725F39-7A3E-4B58-AA79-95D0A550402D}"/>
                </a:ext>
              </a:extLst>
            </p:cNvPr>
            <p:cNvSpPr txBox="1"/>
            <p:nvPr/>
          </p:nvSpPr>
          <p:spPr>
            <a:xfrm>
              <a:off x="7934173" y="2845264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F95382-AECB-4093-B125-C61F654F0279}"/>
                </a:ext>
              </a:extLst>
            </p:cNvPr>
            <p:cNvSpPr txBox="1"/>
            <p:nvPr/>
          </p:nvSpPr>
          <p:spPr>
            <a:xfrm>
              <a:off x="9951717" y="2845264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D71C7-30D6-4FAD-89A4-245AFC167B99}"/>
                </a:ext>
              </a:extLst>
            </p:cNvPr>
            <p:cNvSpPr txBox="1"/>
            <p:nvPr/>
          </p:nvSpPr>
          <p:spPr>
            <a:xfrm>
              <a:off x="8673898" y="2674961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7707DEA-85DA-40E1-8A0A-3893807F270B}"/>
              </a:ext>
            </a:extLst>
          </p:cNvPr>
          <p:cNvGrpSpPr/>
          <p:nvPr/>
        </p:nvGrpSpPr>
        <p:grpSpPr>
          <a:xfrm>
            <a:off x="712763" y="4559687"/>
            <a:ext cx="4600135" cy="1832325"/>
            <a:chOff x="712763" y="4559687"/>
            <a:chExt cx="4600135" cy="18323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3" y="4559687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sport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93C05A-6828-4347-BB26-CD1972D9FC00}"/>
                </a:ext>
              </a:extLst>
            </p:cNvPr>
            <p:cNvSpPr txBox="1"/>
            <p:nvPr/>
          </p:nvSpPr>
          <p:spPr>
            <a:xfrm>
              <a:off x="2734989" y="4587823"/>
              <a:ext cx="125202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17F2C-8413-4CEC-AB88-8D1E7411E14D}"/>
                </a:ext>
              </a:extLst>
            </p:cNvPr>
            <p:cNvSpPr txBox="1"/>
            <p:nvPr/>
          </p:nvSpPr>
          <p:spPr>
            <a:xfrm>
              <a:off x="1488831" y="476079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3D0D99-BFE9-4399-A02C-1D86ADE81CDB}"/>
                </a:ext>
              </a:extLst>
            </p:cNvPr>
            <p:cNvSpPr txBox="1"/>
            <p:nvPr/>
          </p:nvSpPr>
          <p:spPr>
            <a:xfrm>
              <a:off x="2141806" y="476079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F277F1-4127-4325-93E2-23F88BAF3D97}"/>
                </a:ext>
              </a:extLst>
            </p:cNvPr>
            <p:cNvSpPr txBox="1"/>
            <p:nvPr/>
          </p:nvSpPr>
          <p:spPr>
            <a:xfrm>
              <a:off x="4043284" y="476079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60D4B4-CA45-406C-817A-18E2484F22E5}"/>
              </a:ext>
            </a:extLst>
          </p:cNvPr>
          <p:cNvGrpSpPr/>
          <p:nvPr/>
        </p:nvGrpSpPr>
        <p:grpSpPr>
          <a:xfrm>
            <a:off x="712763" y="480056"/>
            <a:ext cx="4600135" cy="1846389"/>
            <a:chOff x="712763" y="480056"/>
            <a:chExt cx="4600135" cy="18463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3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sort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A20027-86F4-41FF-B00B-E65448936718}"/>
                </a:ext>
              </a:extLst>
            </p:cNvPr>
            <p:cNvSpPr txBox="1"/>
            <p:nvPr/>
          </p:nvSpPr>
          <p:spPr>
            <a:xfrm>
              <a:off x="1725635" y="681161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362194" y="522256"/>
              <a:ext cx="19530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461C25-7525-4506-BCEA-F4D8FADF7967}"/>
                </a:ext>
              </a:extLst>
            </p:cNvPr>
            <p:cNvSpPr txBox="1"/>
            <p:nvPr/>
          </p:nvSpPr>
          <p:spPr>
            <a:xfrm>
              <a:off x="3692762" y="695229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146ACB-192C-4182-A315-B73E257C33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83"/>
    </mc:Choice>
    <mc:Fallback>
      <p:transition spd="slow" advTm="23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A37A2-5DAD-45E9-852F-59CF3D36D9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19" t="44192" r="72319" b="45389"/>
          <a:stretch/>
        </p:blipFill>
        <p:spPr>
          <a:xfrm>
            <a:off x="1151456" y="1002324"/>
            <a:ext cx="818022" cy="5064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06B6CE-069F-44A3-95C9-7CA8F75D852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816280" y="1113840"/>
              <a:ext cx="3017160" cy="41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06B6CE-069F-44A3-95C9-7CA8F75D85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6920" y="1104480"/>
                <a:ext cx="3035880" cy="432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BEC660-F48B-4946-A52A-5F7AE60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99"/>
    </mc:Choice>
    <mc:Fallback>
      <p:transition spd="slow" advTm="30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D8FB96-B6B8-4FFE-B1D0-D971A831974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76400" y="626040"/>
              <a:ext cx="1890360" cy="391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D8FB96-B6B8-4FFE-B1D0-D971A83197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7040" y="616680"/>
                <a:ext cx="1909080" cy="39358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565FEC4-D1F8-4DC4-9358-E63D0157B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01"/>
    </mc:Choice>
    <mc:Fallback>
      <p:transition spd="slow" advTm="101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4|2.2|1.5|2.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2|1.8|1.5|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6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142</Words>
  <Application>Microsoft Office PowerPoint</Application>
  <PresentationFormat>Widescreen</PresentationFormat>
  <Paragraphs>33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26</cp:revision>
  <dcterms:created xsi:type="dcterms:W3CDTF">2021-01-11T13:23:06Z</dcterms:created>
  <dcterms:modified xsi:type="dcterms:W3CDTF">2021-02-01T15:38:21Z</dcterms:modified>
</cp:coreProperties>
</file>