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9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5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9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7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77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1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3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4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3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9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4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DD728-DC76-4209-8C95-4928567F7894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733-74BE-4485-A9E2-5BD51E857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4" y="128043"/>
            <a:ext cx="9983560" cy="63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2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5" y="250234"/>
            <a:ext cx="9560809" cy="62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0" y="0"/>
            <a:ext cx="10190566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-1"/>
            <a:ext cx="10489474" cy="67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91030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98119"/>
              </p:ext>
            </p:extLst>
          </p:nvPr>
        </p:nvGraphicFramePr>
        <p:xfrm>
          <a:off x="2032000" y="719666"/>
          <a:ext cx="8128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643239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flying</a:t>
                      </a:r>
                      <a:r>
                        <a:rPr lang="en-GB" baseline="0" dirty="0" smtClean="0"/>
                        <a:t> machine flew up into the air but then crashed to the ground. 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23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Nadim</a:t>
                      </a:r>
                      <a:r>
                        <a:rPr lang="en-GB" dirty="0" smtClean="0"/>
                        <a:t> and </a:t>
                      </a:r>
                      <a:r>
                        <a:rPr lang="en-GB" dirty="0" err="1" smtClean="0"/>
                        <a:t>Anneena</a:t>
                      </a:r>
                      <a:r>
                        <a:rPr lang="en-GB" dirty="0" smtClean="0"/>
                        <a:t> meet Henry and Harold who are twins.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46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Anneena</a:t>
                      </a:r>
                      <a:r>
                        <a:rPr lang="en-GB" dirty="0" smtClean="0"/>
                        <a:t> suggests they change the shape of the </a:t>
                      </a:r>
                      <a:r>
                        <a:rPr lang="en-GB" dirty="0" err="1" smtClean="0"/>
                        <a:t>propella</a:t>
                      </a:r>
                      <a:r>
                        <a:rPr lang="en-GB" dirty="0" smtClean="0"/>
                        <a:t>. 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06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Harold and Henry think </a:t>
                      </a:r>
                      <a:r>
                        <a:rPr lang="en-GB" dirty="0" err="1" smtClean="0"/>
                        <a:t>Nadim</a:t>
                      </a:r>
                      <a:r>
                        <a:rPr lang="en-GB" dirty="0" smtClean="0"/>
                        <a:t> and </a:t>
                      </a:r>
                      <a:r>
                        <a:rPr lang="en-GB" dirty="0" err="1" smtClean="0"/>
                        <a:t>Anneena</a:t>
                      </a:r>
                      <a:r>
                        <a:rPr lang="en-GB" dirty="0" smtClean="0"/>
                        <a:t> might be spying on their idea.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77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Henry tries to fly the plane but it doesn’t work.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477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6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Browning, Bethany</cp:lastModifiedBy>
  <cp:revision>2</cp:revision>
  <dcterms:created xsi:type="dcterms:W3CDTF">2021-02-23T09:36:55Z</dcterms:created>
  <dcterms:modified xsi:type="dcterms:W3CDTF">2021-02-23T09:40:01Z</dcterms:modified>
</cp:coreProperties>
</file>