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2T15:32:28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362">
    <iact:property name="dataType"/>
    <iact:actionData xml:id="d0">
      <inkml:trace xmlns:inkml="http://www.w3.org/2003/InkML" xml:id="stk0" contextRef="#ctx0" brushRef="#br0">6119 6466 0,'35'0'289</inkml:trace>
    </iact:actionData>
  </iact:action>
  <iact:action type="add" startTime="5252">
    <iact:property name="dataType"/>
    <iact:actionData xml:id="d1">
      <inkml:trace xmlns:inkml="http://www.w3.org/2003/InkML" xml:id="stk1" contextRef="#ctx0" brushRef="#br0">6085 6466 0,'69'0'244,"-34"0"-192,0 0-45,0 0 58,-35-35-6,34 35-47,1 0 5,0 0-2,0 0 1,-1 0 24,1-34-32,0 34 15,0 0-15,-1 0 135,1 0-129,0 0-6,35 0 36,-36 0-12,1 0-16,0 34 4,0-34 17,-1 0 2,1 0 72,0 0 35,-35-34-124,0-1 52,0 0-68,0 0 7,-35 1 9,35-1-1,-35 0-2,35 0 8,0 1-18,-34 34 15,-1-70 34,0 35-41,0 1 14,1 34 66,-1 0-60,0 0 54,0 0-54,-34 0 37,34 0-21,0 0 25,0 0-70,1 0 29,-1 0-5,0 0 0,0 0 28,35 34-24,-69 1-20,34 0 31,0-35 147,0 35-175,35-1 73,0 1-22,-34 0-37,34 0 20,0-1-41,-35 1 36,35 0-32,0 34 164,0-34-87,0 35-47,0-35-21,0 34-9,35-69-7,-1 35 87,1 0-76,-35-1 15,35-34-19,0 35-5,0 0 26,-1 0-24,36-1 30,-35 1 27,-1-35 77,36 0-107,-1 0-21,-34 0 42,0-35 51,0 35-104,-35-34 15,35 34 34,-1 0-15,1 0-35,-35-35 37,35-35 70,-35 36-90,35-1-21</inkml:trace>
    </iact:actionData>
  </iact:action>
  <iact:action type="add" startTime="13124">
    <iact:property name="dataType"/>
    <iact:actionData xml:id="d2">
      <inkml:trace xmlns:inkml="http://www.w3.org/2003/InkML" xml:id="stk2" contextRef="#ctx0" brushRef="#br0">8658 6466 0,'0'35'292,"0"0"-277</inkml:trace>
    </iact:actionData>
  </iact:action>
  <iact:action type="add" startTime="13719">
    <iact:property name="dataType"/>
    <iact:actionData xml:id="d3">
      <inkml:trace xmlns:inkml="http://www.w3.org/2003/InkML" xml:id="stk3" contextRef="#ctx0" brushRef="#br0">8971 6536 0</inkml:trace>
    </iact:actionData>
  </iact:action>
  <iact:action type="add" startTime="13835">
    <iact:property name="dataType"/>
    <iact:actionData xml:id="d4">
      <inkml:trace xmlns:inkml="http://www.w3.org/2003/InkML" xml:id="stk4" contextRef="#ctx0" brushRef="#br0">8971 6536 0,'34'0'9,"1"0"62,0 0-60</inkml:trace>
    </iact:actionData>
  </iact:action>
  <iact:action type="add" startTime="15248">
    <iact:property name="dataType"/>
    <iact:actionData xml:id="d5">
      <inkml:trace xmlns:inkml="http://www.w3.org/2003/InkML" xml:id="stk5" contextRef="#ctx0" brushRef="#br0">8623 6466 0,'0'35'124,"35"-35"-104,-1 0 111</inkml:trace>
    </iact:actionData>
  </iact:action>
  <iact:action type="add" startTime="15840">
    <iact:property name="dataType"/>
    <iact:actionData xml:id="d6">
      <inkml:trace xmlns:inkml="http://www.w3.org/2003/InkML" xml:id="stk6" contextRef="#ctx0" brushRef="#br0">8936 6431 0,'35'0'60,"-1"0"-33,1 0 81,35 0-94,-36 0-8,1 0 26</inkml:trace>
    </iact:actionData>
  </iact:action>
  <iact:action type="add" startTime="16311">
    <iact:property name="dataType"/>
    <iact:actionData xml:id="d7">
      <inkml:trace xmlns:inkml="http://www.w3.org/2003/InkML" xml:id="stk7" contextRef="#ctx0" brushRef="#br0">9179 6431 0,'35'0'50,"35"0"26,-36 0-69,1 0 11,0 0 28,0-34 214,-35-1-237,0 0-8,0 0 30,0 1-6,0-1-22,0 0 8,-35 35 14,0-69-15,-34 34-8,34 0-12,-35 35 56,35-35-51,1 1-3,-1 34 11,0 0-9,0 0 131,1 0-38,34 34-82,-70-34 2,35 0 4,1 0-23,34 35 7,-35 0 44,35 0-40,-35-35-6,0 34 12,0-34-11,35 35 8,-34 0 77,34 0-49,0-1-23,0 1-15,0 0 12,0 0-2,0-1 2,0 1 30,0 0-32,0 35 43,0-36 11,0 1-63,34 35 9,1-36-7,0 36 14,0-1-3,0-69-3,-35 35 79,69 0-89,-34-35 13,34 35 4,-34-35-8,35 0 0,-36 0 19,1 0-6,0 0-13,0 0-13,0 0 26,-1 0-12,1 0 139,0-35-153,0 0 37,-35 0-16,69-34 50</inkml:trace>
    </iact:actionData>
  </iact:action>
  <iact:action type="add" startTime="19942">
    <iact:property name="dataType"/>
    <iact:actionData xml:id="d8">
      <inkml:trace xmlns:inkml="http://www.w3.org/2003/InkML" xml:id="stk8" contextRef="#ctx0" brushRef="#br0">11300 6466 0,'35'0'173,"0"0"33,0 0-156,-1 0-42,1 0 28,0 0 29,34 0-14,-34-35 22,0 35-26,0 0 18,0 0-42,-1 0-19,1 0 23,0 0 8,0 0 9,-1 0-36,1 0 2,0 0 30,34-34 82,-103-1 200,-36 0-308,35 0 12,-34 1-9,34-1 10,0 35 206,1 0-216,-1 0 13,0 0-23,0 0 6,-34 0 1,34 0-7,-35 0 40,36 0 74,-1 0-113,0 0 64,0 0 32,35 35-24,0-1-64,0 1-6,0 35 54,-35 34 18,35-69-43,0 0-10,0-1-9,0 1 7,0 0-12,0 0-2,35-1-6,0 1 2,0 0 27,0-35-32,-35 35 24,34-1 4,1-34-29,35 0 13,-1 35 5,-34 0-18,0-35 9,0 0-3,34 0-1,1 0 11,-1 0-1,-34 0 25,0 0-24,-1-35-2,71 35-9,-105-35-1,35 35 4,-35-34 1</inkml:trace>
    </iact:actionData>
  </iact:action>
  <iact:action type="add" startTime="23939">
    <iact:property name="dataType"/>
    <iact:actionData xml:id="d9">
      <inkml:trace xmlns:inkml="http://www.w3.org/2003/InkML" xml:id="stk9" contextRef="#ctx0" brushRef="#br0">13804 6466 0,'35'0'152,"-1"0"-128,1 0-13,0 0 6,0 0-5,-1 0 1,71-35 14,-71 35 142,1 0-162,0 0 86,35 0-9,-36 0-57,36 0-11,-1 0 32,-34 0-40,0-34 7,34 34 51,-69-35-50,0 0 120,0 0-119,0 1 1,-104-36 51,69 70-60,-34 0 8,69-35-13,-35 1 17,-69 34-5,104-35 0,-35 0-4,0 35 13,0 0-17,1 0 13,-36 0-3,70-35-12,-35 35 1,1 0 9,-36 0 24,35 0-27,1 0 62,-1 0-56,0 0 2,0 0 23,0 0-31,1 35-4,34 0-5,-35 0 37,35-1-9,0 1 62,0 0-75,0 0-8,0-1 17,0 1-16,35 0 39,-35 0-42,69-1 27,-69 1-16,35-35-12,-35 35 24,35 0 8,0 0-19,-35-1-9,34-34 36,1 70-20,0-35-5,0-1 74,-35 1-89,34-35 0,-34 35 7,70-35-8,-35 0 6,-1 35-5,1-1 16,0-34-12,0 35-5,0-35 15,-1 0 52,1 0-66,0 0 7,0 0 2,-1-35 20,1 35-21,0 0 1,-35-69-2,69 34 2,1 0 14,-70 1 66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media6.m4a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6.m4a"/><Relationship Id="rId16" Type="http://schemas.openxmlformats.org/officeDocument/2006/relationships/image" Target="../media/image18.png"/><Relationship Id="rId20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D40A8E-9FC3-4EE1-95E1-C1FAEF3AE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8"/>
    </mc:Choice>
    <mc:Fallback>
      <p:transition spd="slow" advTm="7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Eggs High Res Stock Images | Shutterstock">
            <a:extLst>
              <a:ext uri="{FF2B5EF4-FFF2-40B4-BE49-F238E27FC236}">
                <a16:creationId xmlns:a16="http://schemas.microsoft.com/office/drawing/2014/main" id="{E9E26FD5-FCC5-40BA-A898-9F545A355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6" b="6646"/>
          <a:stretch/>
        </p:blipFill>
        <p:spPr bwMode="auto">
          <a:xfrm>
            <a:off x="502975" y="1123527"/>
            <a:ext cx="34804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artoon Elephant Images, Stock Photos &amp; Vectors | Shutterstock">
            <a:extLst>
              <a:ext uri="{FF2B5EF4-FFF2-40B4-BE49-F238E27FC236}">
                <a16:creationId xmlns:a16="http://schemas.microsoft.com/office/drawing/2014/main" id="{4C00A332-0C26-4B97-AF14-6011FB788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6"/>
          <a:stretch/>
        </p:blipFill>
        <p:spPr bwMode="auto">
          <a:xfrm>
            <a:off x="4310676" y="2294906"/>
            <a:ext cx="3537345" cy="22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11 Number Cartoon , Free Transparent Clipart - ClipartKey">
            <a:extLst>
              <a:ext uri="{FF2B5EF4-FFF2-40B4-BE49-F238E27FC236}">
                <a16:creationId xmlns:a16="http://schemas.microsoft.com/office/drawing/2014/main" id="{6695519F-A375-4425-8A66-C26DFA25E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5857" r="16335" b="5140"/>
          <a:stretch/>
        </p:blipFill>
        <p:spPr bwMode="auto">
          <a:xfrm>
            <a:off x="8162336" y="1670836"/>
            <a:ext cx="3517120" cy="35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6B87999-4794-4096-9B36-B8FD49D118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34"/>
    </mc:Choice>
    <mc:Fallback>
      <p:transition spd="slow" advTm="1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43893-D33D-47B2-A3F4-462AE457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394" y="643466"/>
            <a:ext cx="554321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77C749-8EDE-4D6A-8213-76078B207E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10"/>
    </mc:Choice>
    <mc:Fallback>
      <p:transition spd="slow" advTm="18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Eggs High Res Stock Images | Shutterstock">
            <a:extLst>
              <a:ext uri="{FF2B5EF4-FFF2-40B4-BE49-F238E27FC236}">
                <a16:creationId xmlns:a16="http://schemas.microsoft.com/office/drawing/2014/main" id="{AD3F5FDC-EBFA-4610-8618-E19E48955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6" b="6646"/>
          <a:stretch/>
        </p:blipFill>
        <p:spPr bwMode="auto">
          <a:xfrm>
            <a:off x="1183918" y="643467"/>
            <a:ext cx="42107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4B6E5-8562-4554-B7A5-491E59A4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69871"/>
            <a:ext cx="5291667" cy="53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AE9152-948C-4A2B-9D23-08E587A289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92"/>
    </mc:Choice>
    <mc:Fallback>
      <p:transition spd="slow" advTm="1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Eggs High Res Stock Images | Shutterstock">
            <a:extLst>
              <a:ext uri="{FF2B5EF4-FFF2-40B4-BE49-F238E27FC236}">
                <a16:creationId xmlns:a16="http://schemas.microsoft.com/office/drawing/2014/main" id="{AD3F5FDC-EBFA-4610-8618-E19E48955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6" b="6646"/>
          <a:stretch/>
        </p:blipFill>
        <p:spPr bwMode="auto">
          <a:xfrm>
            <a:off x="1183918" y="643467"/>
            <a:ext cx="42107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74B6E5-8562-4554-B7A5-491E59A4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69871"/>
            <a:ext cx="5291667" cy="53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DE0D5B-AB8A-419D-8945-8F2FCCF40F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09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9"/>
    </mc:Choice>
    <mc:Fallback>
      <p:transition spd="slow" advTm="1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19" y="429287"/>
            <a:ext cx="14139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4582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41220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19" y="3372588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586112" y="4988713"/>
            <a:ext cx="14448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734" y="2108713"/>
            <a:ext cx="14147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12513" y="4988713"/>
            <a:ext cx="144713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2279358" y="2108713"/>
            <a:ext cx="14120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776" y="2108713"/>
            <a:ext cx="144723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469" y="3429000"/>
            <a:ext cx="14363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" y="4988713"/>
            <a:ext cx="14098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776" y="4988713"/>
            <a:ext cx="14274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988" y="4988713"/>
            <a:ext cx="1436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4954" y="3372588"/>
            <a:ext cx="1418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43239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07A256-83B6-4EED-8BB6-823B8ECF4E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41"/>
    </mc:Choice>
    <mc:Fallback>
      <p:transition spd="slow" advTm="52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ee Printable Tracing Letter E Worksheet | Letter e worksheets, Letter tracing  printables, Writing practice worksheets">
            <a:extLst>
              <a:ext uri="{FF2B5EF4-FFF2-40B4-BE49-F238E27FC236}">
                <a16:creationId xmlns:a16="http://schemas.microsoft.com/office/drawing/2014/main" id="{E53C9BE1-8E28-4A7F-8F38-F2F5E8165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9261" b="39580"/>
          <a:stretch/>
        </p:blipFill>
        <p:spPr bwMode="auto">
          <a:xfrm>
            <a:off x="635971" y="1589651"/>
            <a:ext cx="5006044" cy="11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647C57-14A9-48F4-9C1C-08D615B8097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78000" y="2152800"/>
              <a:ext cx="3104640" cy="36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647C57-14A9-48F4-9C1C-08D615B809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8640" y="2143440"/>
                <a:ext cx="3123360" cy="381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99AFA3-3D66-474F-B673-59541E4B3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3"/>
    </mc:Choice>
    <mc:Fallback>
      <p:transition spd="slow" advTm="2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1.5|1.4|1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|1.2|1.2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4|1.4|1.3|1.2|1.3|1.3|1.4|1.3|1.3|1.3|1.2|1.2|1.3|1.3|1.3|4.2|1.2|1.3|1.2|1.3|1|1.2|1.1|1.1|1.2|1.1|1.3|1.2|1.1|1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e</dc:title>
  <dc:creator>Laptop</dc:creator>
  <cp:lastModifiedBy>Laptop</cp:lastModifiedBy>
  <cp:revision>2</cp:revision>
  <dcterms:created xsi:type="dcterms:W3CDTF">2021-01-22T11:49:00Z</dcterms:created>
  <dcterms:modified xsi:type="dcterms:W3CDTF">2021-01-22T15:37:44Z</dcterms:modified>
</cp:coreProperties>
</file>