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9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6F946-A731-4091-A3AC-889DD2534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31" y="0"/>
            <a:ext cx="5233737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780DBE-E696-4EC8-BF4E-C9DB90F77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9"/>
    </mc:Choice>
    <mc:Fallback>
      <p:transition spd="slow" advTm="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7D0F35D-71A5-41E5-B728-ED0F5CB7B9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39"/>
    </mc:Choice>
    <mc:Fallback>
      <p:transition spd="slow" advTm="3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6F50911-DD10-4391-97AF-D701D26F5E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3"/>
    </mc:Choice>
    <mc:Fallback>
      <p:transition spd="slow" advTm="2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14332-1A4A-4117-8F67-021C9124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5" y="1482355"/>
            <a:ext cx="9832971" cy="30790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F13AF43-8985-4AAD-B589-5A5F571EF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52"/>
    </mc:Choice>
    <mc:Fallback>
      <p:transition spd="slow" advTm="1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F70A-9BAC-4E95-9E76-509D08E0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9" y="80962"/>
            <a:ext cx="10344150" cy="66960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608921-FE9D-4175-971F-BA5E86811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3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03"/>
    </mc:Choice>
    <mc:Fallback>
      <p:transition spd="slow" advTm="1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D24F1-F9B1-4553-8548-EDB62B571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"/>
            <a:ext cx="10363200" cy="6781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96F666-C448-49FB-99C4-3DE068086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8"/>
    </mc:Choice>
    <mc:Fallback>
      <p:transition spd="slow" advTm="1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1541F-B8C9-46F0-A7B3-71AF5204C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8100"/>
            <a:ext cx="10382250" cy="6781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24A95C9-E867-4338-B0F4-4BAD9039B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2"/>
    </mc:Choice>
    <mc:Fallback>
      <p:transition spd="slow" advTm="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FF2E2-1A2C-49B7-B2BF-67742D35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1" y="962025"/>
            <a:ext cx="9034127" cy="358871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6413A4-6473-4A49-825F-8CFB3BE75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71"/>
    </mc:Choice>
    <mc:Fallback>
      <p:transition spd="slow" advTm="20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7|2|2|1.7|1.6|1.9|1.7|1.5|1.5|2.2|1.7|1.1|1.2|1.3|1|1.1|1.1|1|1|1.1|1|1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|1|1.1|0.9|1.1|1.1|1.1|1.1|1.3|1|1.2|1|1.1|1|1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86</Words>
  <Application>Microsoft Office PowerPoint</Application>
  <PresentationFormat>Widescreen</PresentationFormat>
  <Paragraphs>98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33</cp:revision>
  <dcterms:created xsi:type="dcterms:W3CDTF">2021-01-12T11:25:37Z</dcterms:created>
  <dcterms:modified xsi:type="dcterms:W3CDTF">2021-03-01T18:45:13Z</dcterms:modified>
</cp:coreProperties>
</file>