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3" r:id="rId3"/>
    <p:sldId id="275" r:id="rId4"/>
    <p:sldId id="280" r:id="rId5"/>
    <p:sldId id="277" r:id="rId6"/>
    <p:sldId id="257" r:id="rId7"/>
    <p:sldId id="269" r:id="rId8"/>
    <p:sldId id="258" r:id="rId9"/>
    <p:sldId id="259" r:id="rId10"/>
    <p:sldId id="261" r:id="rId11"/>
    <p:sldId id="263" r:id="rId12"/>
    <p:sldId id="265" r:id="rId13"/>
    <p:sldId id="266" r:id="rId14"/>
    <p:sldId id="272" r:id="rId15"/>
    <p:sldId id="274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2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08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7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84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8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7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6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12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57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6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7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Learning Objective </a:t>
            </a:r>
            <a:b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u="sng" dirty="0">
                <a:latin typeface="Arial" panose="020B0604020202020204" pitchFamily="34" charset="0"/>
                <a:cs typeface="Arial" panose="020B0604020202020204" pitchFamily="34" charset="0"/>
              </a:rPr>
              <a:t>To multiply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C030D3-059B-499E-B34A-123DB4876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8"/>
    </mc:Choice>
    <mc:Fallback xmlns="">
      <p:transition spd="slow" advTm="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02052"/>
            <a:ext cx="9743090" cy="65119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27720D-1107-4949-814C-F0F0236C0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1"/>
    </mc:Choice>
    <mc:Fallback xmlns="">
      <p:transition spd="slow" advTm="9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3552" y="173421"/>
            <a:ext cx="4000248" cy="5628289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We will first multiply                2 6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 x     3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               7 8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Then                                             2  6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	             x 1  0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	          2   6   0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Then we add the answers together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7 8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+   2 6 0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3 3 8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1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779" y="1027906"/>
            <a:ext cx="7069773" cy="5152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9695793" y="804041"/>
            <a:ext cx="1166648" cy="15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427779" y="2490952"/>
            <a:ext cx="1434662" cy="1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096703" y="5060731"/>
            <a:ext cx="1198180" cy="31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F3C3E7-F66B-4759-A035-50330FFC9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56"/>
    </mc:Choice>
    <mc:Fallback xmlns="">
      <p:transition spd="slow" advTm="11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4978" y="365125"/>
            <a:ext cx="9170622" cy="62657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6ACF39-A1BE-4530-A9FB-CD42BB85A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6"/>
    </mc:Choice>
    <mc:Fallback xmlns="">
      <p:transition spd="slow" advTm="5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5476" y="483881"/>
            <a:ext cx="8276896" cy="60020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8CEC9E-CCF2-419F-853B-E72B0E1F6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8"/>
    </mc:Choice>
    <mc:Fallback xmlns="">
      <p:transition spd="slow" advTm="3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7464" y="693684"/>
            <a:ext cx="6595511" cy="5284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5A4C9D-9522-487D-96CC-23304D594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5"/>
    </mc:Choice>
    <mc:Fallback xmlns="">
      <p:transition spd="slow" advTm="7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15" y="311630"/>
            <a:ext cx="6217234" cy="59315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EA1BF8-B643-4EFA-853F-3EFAA026B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1"/>
    </mc:Choice>
    <mc:Fallback xmlns="">
      <p:transition spd="slow" advTm="7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79" y="362606"/>
            <a:ext cx="8734095" cy="61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4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22" y="1275316"/>
            <a:ext cx="8692876" cy="55826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1E44F7-8543-429C-88B4-3795C2E2B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0"/>
    </mc:Choice>
    <mc:Fallback xmlns="">
      <p:transition spd="slow" advTm="9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51" y="437875"/>
            <a:ext cx="9207063" cy="62559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7BBF1D-1F7B-4AA5-B157-1456A8447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63"/>
    </mc:Choice>
    <mc:Fallback xmlns="">
      <p:transition spd="slow" advTm="8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90" y="292405"/>
            <a:ext cx="8963353" cy="60895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851353-7136-4FC9-8A3F-7EE8DB914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9"/>
    </mc:Choice>
    <mc:Fallback xmlns="">
      <p:transition spd="slow" advTm="2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" y="630338"/>
            <a:ext cx="4203153" cy="5936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79" y="514725"/>
            <a:ext cx="4203153" cy="5936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03" y="399112"/>
            <a:ext cx="4203153" cy="59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381125"/>
            <a:ext cx="6819900" cy="40957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CAD39D-797A-4C7E-BBBF-2EB87E3E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0"/>
    </mc:Choice>
    <mc:Fallback xmlns="">
      <p:transition spd="slow" advTm="5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863" y="365112"/>
            <a:ext cx="6952592" cy="60645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434690-F100-4B55-9D99-92C42D64D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50"/>
    </mc:Choice>
    <mc:Fallback xmlns="">
      <p:transition spd="slow" advTm="9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3550" y="1825625"/>
            <a:ext cx="6144900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4E9A52-FF1F-41EF-B57C-6C5E39668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7"/>
    </mc:Choice>
    <mc:Fallback xmlns="">
      <p:transition spd="slow" advTm="47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5" y="752475"/>
            <a:ext cx="7524750" cy="53530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2DE42-0639-41B4-B39F-6A2CAC685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29"/>
    </mc:Choice>
    <mc:Fallback xmlns="">
      <p:transition spd="slow" advTm="5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89</Words>
  <Application>Microsoft Office PowerPoint</Application>
  <PresentationFormat>Widescreen</PresentationFormat>
  <Paragraphs>2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Learning Objective  To multiply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will first multiply                2 6                             x     3                   7 8    1     Then                                             2  6                 x 1  0              2   6   0      Then we add the answers together                                               7 8                                    +   2 6 0                                         3 3 8                                               1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Harrison, Karen</dc:creator>
  <cp:lastModifiedBy>Burns, Rachel</cp:lastModifiedBy>
  <cp:revision>19</cp:revision>
  <dcterms:created xsi:type="dcterms:W3CDTF">2021-01-14T08:47:10Z</dcterms:created>
  <dcterms:modified xsi:type="dcterms:W3CDTF">2021-01-21T07:55:27Z</dcterms:modified>
</cp:coreProperties>
</file>