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044749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928369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210262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148750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717351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746321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717805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956776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873382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677681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570658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2FBA7-F585-41DF-94F1-336C88C00835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96D8E-65B4-4C3E-8DAB-C6CC1ACF19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23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</a:t>
            </a:r>
            <a:b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Addition and subtraction</a:t>
            </a:r>
            <a:b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 digit add 2 digit numbers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1224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317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6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1    2    3   4   5   6   7   8   9   0 </a:t>
            </a:r>
            <a:endParaRPr lang="en-GB" sz="6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46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 smtClean="0"/>
              <a:t>What are the digits?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07018992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All n umbers are made up of digits. They have different values depending on which column they are in.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8849"/>
            <a:ext cx="10515600" cy="3948113"/>
          </a:xfrm>
        </p:spPr>
        <p:txBody>
          <a:bodyPr>
            <a:normAutofit fontScale="55000" lnSpcReduction="20000"/>
          </a:bodyPr>
          <a:lstStyle/>
          <a:p>
            <a:r>
              <a:rPr lang="en-GB" sz="6000" b="1" dirty="0" smtClean="0"/>
              <a:t>What is the value of the </a:t>
            </a:r>
            <a:r>
              <a:rPr lang="en-GB" sz="6000" b="1" dirty="0" smtClean="0">
                <a:solidFill>
                  <a:srgbClr val="7030A0"/>
                </a:solidFill>
              </a:rPr>
              <a:t>7</a:t>
            </a:r>
            <a:r>
              <a:rPr lang="en-GB" sz="6000" b="1" dirty="0" smtClean="0"/>
              <a:t> digit in these three numbers</a:t>
            </a:r>
          </a:p>
          <a:p>
            <a:endParaRPr lang="en-GB" sz="6000" b="1" dirty="0"/>
          </a:p>
          <a:p>
            <a:r>
              <a:rPr lang="en-GB" sz="6000" b="1" dirty="0" smtClean="0"/>
              <a:t>2</a:t>
            </a:r>
            <a:r>
              <a:rPr lang="en-GB" sz="6000" b="1" dirty="0" smtClean="0">
                <a:solidFill>
                  <a:srgbClr val="7030A0"/>
                </a:solidFill>
              </a:rPr>
              <a:t>7</a:t>
            </a:r>
            <a:r>
              <a:rPr lang="en-GB" sz="6000" b="1" dirty="0" smtClean="0"/>
              <a:t>9</a:t>
            </a:r>
          </a:p>
          <a:p>
            <a:endParaRPr lang="en-GB" sz="6000" b="1" dirty="0"/>
          </a:p>
          <a:p>
            <a:r>
              <a:rPr lang="en-GB" sz="6000" b="1" dirty="0" smtClean="0"/>
              <a:t>13</a:t>
            </a:r>
            <a:r>
              <a:rPr lang="en-GB" sz="6000" b="1" dirty="0" smtClean="0">
                <a:solidFill>
                  <a:srgbClr val="7030A0"/>
                </a:solidFill>
              </a:rPr>
              <a:t>7</a:t>
            </a:r>
          </a:p>
          <a:p>
            <a:endParaRPr lang="en-GB" sz="6000" b="1" dirty="0"/>
          </a:p>
          <a:p>
            <a:r>
              <a:rPr lang="en-GB" sz="6000" b="1" dirty="0" smtClean="0">
                <a:solidFill>
                  <a:srgbClr val="7030A0"/>
                </a:solidFill>
              </a:rPr>
              <a:t>7</a:t>
            </a:r>
            <a:r>
              <a:rPr lang="en-GB" sz="6000" b="1" dirty="0" smtClean="0"/>
              <a:t>82</a:t>
            </a:r>
            <a:endParaRPr lang="en-GB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18591" y="3386732"/>
            <a:ext cx="86760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</a:p>
          <a:p>
            <a:pPr algn="r"/>
            <a:endParaRPr lang="en-GB" sz="32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GB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pPr algn="r"/>
            <a:endParaRPr lang="en-GB" sz="32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GB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700</a:t>
            </a:r>
            <a:endParaRPr lang="en-GB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1487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Adding 2 digit numbers using column addition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033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4600" b="1" dirty="0" smtClean="0"/>
              <a:t>24 + 41 =   </a:t>
            </a:r>
          </a:p>
          <a:p>
            <a:pPr marL="0" indent="0">
              <a:buNone/>
            </a:pPr>
            <a:r>
              <a:rPr lang="en-GB" dirty="0" smtClean="0"/>
              <a:t>Rewrite your number sentence in the column format.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623672" y="3131712"/>
            <a:ext cx="145745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4400" dirty="0" smtClean="0"/>
              <a:t> </a:t>
            </a: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2 4</a:t>
            </a:r>
          </a:p>
          <a:p>
            <a:pPr algn="r"/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+ 4 1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733550" y="4552950"/>
            <a:ext cx="13144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733550" y="5124450"/>
            <a:ext cx="13144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40697" y="3163887"/>
            <a:ext cx="22429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4400" b="1" dirty="0" smtClean="0"/>
              <a:t> 4 + 1 = </a:t>
            </a:r>
            <a:r>
              <a:rPr lang="en-GB" sz="4400" b="1" dirty="0" smtClean="0">
                <a:solidFill>
                  <a:srgbClr val="7030A0"/>
                </a:solidFill>
              </a:rPr>
              <a:t>5</a:t>
            </a:r>
            <a:endParaRPr lang="en-GB" sz="4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0697" y="4168229"/>
            <a:ext cx="64075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4400" b="1" dirty="0" smtClean="0"/>
              <a:t> 2 + 4 = </a:t>
            </a:r>
            <a:r>
              <a:rPr lang="en-GB" sz="4400" b="1" dirty="0" smtClean="0">
                <a:solidFill>
                  <a:srgbClr val="FF0000"/>
                </a:solidFill>
              </a:rPr>
              <a:t>6        (20 + 40 = 60)</a:t>
            </a:r>
            <a:endParaRPr lang="en-GB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2881" y="4469974"/>
            <a:ext cx="5982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4400" b="1" dirty="0" smtClean="0"/>
              <a:t> </a:t>
            </a:r>
            <a:r>
              <a:rPr lang="en-GB" sz="4400" b="1" dirty="0" smtClean="0">
                <a:solidFill>
                  <a:srgbClr val="7030A0"/>
                </a:solidFill>
              </a:rPr>
              <a:t>5</a:t>
            </a:r>
            <a:endParaRPr lang="en-GB" sz="4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79890" y="4469974"/>
            <a:ext cx="5982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4400" b="1" dirty="0" smtClean="0"/>
              <a:t> </a:t>
            </a:r>
            <a:r>
              <a:rPr lang="en-GB" sz="4400" b="1" dirty="0" smtClean="0">
                <a:solidFill>
                  <a:srgbClr val="FF0000"/>
                </a:solidFill>
              </a:rPr>
              <a:t>6</a:t>
            </a:r>
            <a:endParaRPr lang="en-GB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9438" y="5377348"/>
            <a:ext cx="109654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Go through the slide again if you are not sure. Make sure you follow the steps.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Make sure your digits line up correctly. The ones need to be in one column and the tens need to be in another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81084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 Tips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Make sure your digits line up correctly. The 1’s need to be in ones column and the 10’s need to be in the tens column.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909422" y="3601244"/>
            <a:ext cx="1457450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4400" dirty="0" smtClean="0"/>
              <a:t>  T O</a:t>
            </a:r>
          </a:p>
          <a:p>
            <a:pPr algn="r"/>
            <a:r>
              <a:rPr lang="en-GB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algn="r"/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+ 4 1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052422" y="5543550"/>
            <a:ext cx="13144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052422" y="6176963"/>
            <a:ext cx="13144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19422" y="3601244"/>
            <a:ext cx="147508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    T O</a:t>
            </a:r>
          </a:p>
          <a:p>
            <a:r>
              <a:rPr lang="en-GB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+ 4 1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747136" y="6176963"/>
            <a:ext cx="13144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47136" y="5543550"/>
            <a:ext cx="13144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747136" y="3601244"/>
            <a:ext cx="1314450" cy="212365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747136" y="3601243"/>
            <a:ext cx="1447370" cy="22585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4348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95550"/>
            <a:ext cx="10515600" cy="81438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Try the examples on the sheet </a:t>
            </a:r>
            <a:br>
              <a:rPr lang="en-GB" dirty="0" smtClean="0"/>
            </a:br>
            <a:r>
              <a:rPr lang="en-GB" dirty="0" smtClean="0"/>
              <a:t>Maths Addition 3.2.21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263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213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Learning Intention Addition and subtraction 2 digit add 2 digit numbers</vt:lpstr>
      <vt:lpstr>1    2    3   4   5   6   7   8   9   0 </vt:lpstr>
      <vt:lpstr>All n umbers are made up of digits. They have different values depending on which column they are in.</vt:lpstr>
      <vt:lpstr>Adding 2 digit numbers using column addition</vt:lpstr>
      <vt:lpstr>Top Tips</vt:lpstr>
      <vt:lpstr>Try the examples on the sheet  Maths Addition 3.2.21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Intention Addition and subtraction 2 digit add 2 digit numbers</dc:title>
  <dc:creator>Wilkinson, Sean</dc:creator>
  <cp:lastModifiedBy>Wilkinson, Sean</cp:lastModifiedBy>
  <cp:revision>6</cp:revision>
  <dcterms:created xsi:type="dcterms:W3CDTF">2021-02-02T14:08:33Z</dcterms:created>
  <dcterms:modified xsi:type="dcterms:W3CDTF">2021-02-02T15:54:26Z</dcterms:modified>
</cp:coreProperties>
</file>