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8"/>
    <p:restoredTop sz="95728"/>
  </p:normalViewPr>
  <p:slideViewPr>
    <p:cSldViewPr snapToGrid="0" snapToObjects="1">
      <p:cViewPr>
        <p:scale>
          <a:sx n="70" d="100"/>
          <a:sy n="70" d="100"/>
        </p:scale>
        <p:origin x="2106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D149CB-8F85-A444-8FAA-2FD9B5545F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8DD095A-A323-2644-9B6F-CDEBBC2641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0075FB1-54B6-8543-9744-7C364AAF9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3A5C-92E1-224F-9B8C-65EDC5DC3BF2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BCCAF62-9C0B-D545-B228-145631BC0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EDB20F1-0EC7-3F42-B037-83834A189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6F53-FD6D-6243-8B14-AB1FD60D8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774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84D3E26-7D04-EE44-B9BC-49300355C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7EF2C06-BAF1-3640-B473-020ABB8351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AE74DAF-3D21-8248-896F-F46C53E43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3A5C-92E1-224F-9B8C-65EDC5DC3BF2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9554DCD-2665-2E45-A24A-9F4CF2047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2C91E77-4475-2F47-8B37-E824DF74E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6F53-FD6D-6243-8B14-AB1FD60D8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966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F8B3A484-9785-F84D-9A94-2F44F57BEC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D275926-2F2B-1944-9C11-9A957A58F8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252D46D-AEC4-B449-A9DC-4E04EC052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3A5C-92E1-224F-9B8C-65EDC5DC3BF2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EE1E25E-41A9-A94B-9093-F58904E49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A04908A-2D28-5443-A75B-FD77A89D6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6F53-FD6D-6243-8B14-AB1FD60D8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998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D6C3F51-56BD-B34D-8DAA-A9D36CF14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13721F7-4DCE-6E48-9183-0F2506D391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5B74DCE-BB96-E446-ABF5-FD6AA0DFD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3A5C-92E1-224F-9B8C-65EDC5DC3BF2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5BF28BF-EB44-5940-B31B-01A3966E0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95E9688-4CEE-9342-8BB1-D44789185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6F53-FD6D-6243-8B14-AB1FD60D8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146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494316C-8868-834A-A7A0-37CA1D1F4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ABAFA83-C7DD-984A-AF97-45826C0D01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5B99E2F-6B5B-7143-9D33-B751BC7D3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3A5C-92E1-224F-9B8C-65EDC5DC3BF2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68D0B8F-F45D-6D47-84CF-F8C912011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575A2CD-484B-CE4F-A3CD-32688F491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6F53-FD6D-6243-8B14-AB1FD60D8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334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869FDA-8BA5-CD46-8B05-13C84A996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12CACF0-279A-354E-BBA5-DB977ED83F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AEE6529-4A19-494D-B8FC-1794EE17BF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49AFD2B-A443-FC4F-8F3E-63B4A5974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3A5C-92E1-224F-9B8C-65EDC5DC3BF2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F0627E6-4F56-4849-AA20-DEB4B6CBC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8B3A6FC-7163-CE40-8EFD-84BA5A1E9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6F53-FD6D-6243-8B14-AB1FD60D8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818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33F3021-A37B-9746-8C71-7C17C4405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9112ADF-B0D1-3845-B35E-8C637771B3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CB3498D-3FF4-0945-BEF5-CDC27AB03C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377BF5DD-2187-FA49-B2D6-1F1C31063B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F7F9362-CF78-1348-B31B-494D997D80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460D3A3E-013A-4B46-B5E3-47E673CE8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3A5C-92E1-224F-9B8C-65EDC5DC3BF2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F654D091-4527-6042-9AA4-302CEE744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28F121B1-191B-4B4E-A1E6-C48324425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6F53-FD6D-6243-8B14-AB1FD60D8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009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4E4B36D-8DF2-9D4A-8CDD-2AE3B9C55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B5AE4B7-FABB-4441-B6C7-6275C1785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3A5C-92E1-224F-9B8C-65EDC5DC3BF2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BD5A39C-DA0F-C441-9844-822C055F7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75E7792-E2E0-164A-B785-BE7C843F9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6F53-FD6D-6243-8B14-AB1FD60D8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606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6AA844DD-3D8E-314C-976D-BC4D56692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3A5C-92E1-224F-9B8C-65EDC5DC3BF2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A1BA7F3-34FF-964D-A9AE-59E0DDEDF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D358B16-312B-0C4B-96ED-0654EB1E1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6F53-FD6D-6243-8B14-AB1FD60D8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916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6BB43A4-C0E4-9A4D-90F0-59DE57658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7B6679C-134D-7541-AEED-AD0C764098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8A2C62B-47A6-364C-85F4-78ACF7A704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5911538-7496-8D44-9350-050E21467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3A5C-92E1-224F-9B8C-65EDC5DC3BF2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C6C5176-51DB-0846-9BFC-8F6EE94EB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8606163-0B17-8945-BF97-E6C91829B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6F53-FD6D-6243-8B14-AB1FD60D8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555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F8B0D3A-402E-D344-A0D7-EB72C7801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59AE120A-AF78-B447-B81A-AED41365F7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03B85B8-39B8-4445-B468-2520A2EEB4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8A84ABD-36AB-6D47-8B46-BAF7E3D90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3A5C-92E1-224F-9B8C-65EDC5DC3BF2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E4D75AB-136A-244A-AA0D-0D049A9EA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2A7567E-9612-D141-A463-FE11B7D1F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6F53-FD6D-6243-8B14-AB1FD60D8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573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FEBFE7E3-9BFB-EB46-B065-C06373043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84BC349-98BC-2D42-86EA-70105FB65E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7C72AE4-AE23-B743-BFC7-0095700F1B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EA3A5C-92E1-224F-9B8C-65EDC5DC3BF2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7576B67-29A3-154E-AF6D-9F2CF7E92F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05EEC4E-4153-7240-BDA1-074254AF3C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E16F53-FD6D-6243-8B14-AB1FD60D8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245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6.png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2B71B1-13FB-A149-980F-6ED1DBB6D9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LI: To 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recap ‘Peter and the Wolf’.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22216AE-9BF2-F74B-B966-B982A0C73FC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English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To recap the story of Peter and the Wolf.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7753" y="599618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271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1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B86B17A-7DE7-B140-B7A4-B822D38AE6B1}"/>
              </a:ext>
            </a:extLst>
          </p:cNvPr>
          <p:cNvSpPr txBox="1"/>
          <p:nvPr/>
        </p:nvSpPr>
        <p:spPr>
          <a:xfrm>
            <a:off x="535577" y="195943"/>
            <a:ext cx="110903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Listen back to the original story of ‘Peter and the Wolf’.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952" y="1317623"/>
            <a:ext cx="5456640" cy="4904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45025" y="605346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600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78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FB758B0F-124E-2444-846A-77C7A6144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775" y="109538"/>
            <a:ext cx="10515600" cy="1325563"/>
          </a:xfrm>
        </p:spPr>
        <p:txBody>
          <a:bodyPr/>
          <a:lstStyle/>
          <a:p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Spot the difference: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67E7A3B5-6BF0-D84D-AA20-8C8B77933D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767" y="1435102"/>
            <a:ext cx="5419808" cy="475456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7E7A3B5-6BF0-D84D-AA20-8C8B77933D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9892" y="1378868"/>
            <a:ext cx="5419808" cy="4754561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6140528" y="1435101"/>
            <a:ext cx="0" cy="500086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7056120" y="3426655"/>
            <a:ext cx="1112519" cy="11957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9151620" y="4993909"/>
            <a:ext cx="1000565" cy="11957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7208520" y="4137660"/>
            <a:ext cx="952499" cy="47712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9169205" y="5114657"/>
            <a:ext cx="952499" cy="47712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69700" y="613116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615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399"/>
    </mc:Choice>
    <mc:Fallback xmlns="">
      <p:transition spd="slow" advTm="13399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7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FB758B0F-124E-2444-846A-77C7A6144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775" y="109538"/>
            <a:ext cx="10515600" cy="1325563"/>
          </a:xfrm>
        </p:spPr>
        <p:txBody>
          <a:bodyPr/>
          <a:lstStyle/>
          <a:p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Spot the difference: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67E7A3B5-6BF0-D84D-AA20-8C8B77933D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767" y="1435102"/>
            <a:ext cx="5419808" cy="475456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7E7A3B5-6BF0-D84D-AA20-8C8B77933D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9892" y="1378868"/>
            <a:ext cx="5419808" cy="4754561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6140528" y="1435101"/>
            <a:ext cx="0" cy="500086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8051800" y="1622116"/>
            <a:ext cx="1257300" cy="11020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8077200" y="4937675"/>
            <a:ext cx="1112519" cy="11957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" name="Straight Connector 4"/>
          <p:cNvCxnSpPr>
            <a:endCxn id="2" idx="3"/>
          </p:cNvCxnSpPr>
          <p:nvPr/>
        </p:nvCxnSpPr>
        <p:spPr>
          <a:xfrm flipV="1">
            <a:off x="8051800" y="2173133"/>
            <a:ext cx="1257300" cy="764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8051800" y="5535552"/>
            <a:ext cx="1257300" cy="965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69700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919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399"/>
    </mc:Choice>
    <mc:Fallback xmlns="">
      <p:transition spd="slow" advTm="13399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23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FB758B0F-124E-2444-846A-77C7A6144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775" y="109538"/>
            <a:ext cx="10515600" cy="1325563"/>
          </a:xfrm>
        </p:spPr>
        <p:txBody>
          <a:bodyPr/>
          <a:lstStyle/>
          <a:p>
            <a:r>
              <a:rPr lang="en-US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What is missing?</a:t>
            </a:r>
            <a:endParaRPr lang="en-US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67E7A3B5-6BF0-D84D-AA20-8C8B77933D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3028" y="1481139"/>
            <a:ext cx="5419808" cy="475456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627370" y="3426655"/>
            <a:ext cx="1278255" cy="11957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5627370" y="3943350"/>
            <a:ext cx="134493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14077" y="59309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769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399"/>
    </mc:Choice>
    <mc:Fallback xmlns="">
      <p:transition spd="slow" advTm="13399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9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FB758B0F-124E-2444-846A-77C7A6144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775" y="109538"/>
            <a:ext cx="10515600" cy="1325563"/>
          </a:xfrm>
        </p:spPr>
        <p:txBody>
          <a:bodyPr/>
          <a:lstStyle/>
          <a:p>
            <a:r>
              <a:rPr lang="en-US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What is missing?</a:t>
            </a:r>
            <a:endParaRPr lang="en-US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67E7A3B5-6BF0-D84D-AA20-8C8B77933D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3028" y="1481139"/>
            <a:ext cx="5419808" cy="475456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903720" y="1664530"/>
            <a:ext cx="1112519" cy="11957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7459979" y="4522030"/>
            <a:ext cx="1112519" cy="11957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" name="Straight Connector 2"/>
          <p:cNvCxnSpPr>
            <a:stCxn id="5" idx="1"/>
          </p:cNvCxnSpPr>
          <p:nvPr/>
        </p:nvCxnSpPr>
        <p:spPr>
          <a:xfrm>
            <a:off x="6903720" y="2262407"/>
            <a:ext cx="1112518" cy="5978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4255770" y="3390900"/>
            <a:ext cx="1112519" cy="14315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4381500" y="4248150"/>
            <a:ext cx="986789" cy="5742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73134" y="603117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289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399"/>
    </mc:Choice>
    <mc:Fallback xmlns="">
      <p:transition spd="slow" advTm="13399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1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FB758B0F-124E-2444-846A-77C7A6144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775" y="109538"/>
            <a:ext cx="10515600" cy="1325563"/>
          </a:xfrm>
        </p:spPr>
        <p:txBody>
          <a:bodyPr/>
          <a:lstStyle/>
          <a:p>
            <a:r>
              <a:rPr lang="en-US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Spot the 4 mistakes!</a:t>
            </a:r>
            <a:endParaRPr lang="en-US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67E7A3B5-6BF0-D84D-AA20-8C8B77933D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3028" y="1481139"/>
            <a:ext cx="5419808" cy="475456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4036" y="2033588"/>
            <a:ext cx="1066800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2585" y="4422756"/>
            <a:ext cx="1386027" cy="954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824038"/>
            <a:ext cx="914400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619500" y="1938338"/>
            <a:ext cx="495300" cy="1138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5029200" y="1938338"/>
            <a:ext cx="152400" cy="1138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" name="Straight Connector 4"/>
          <p:cNvCxnSpPr>
            <a:endCxn id="1028" idx="3"/>
          </p:cNvCxnSpPr>
          <p:nvPr/>
        </p:nvCxnSpPr>
        <p:spPr>
          <a:xfrm flipH="1">
            <a:off x="5029200" y="2409825"/>
            <a:ext cx="152400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4299045" y="3384645"/>
            <a:ext cx="1064525" cy="13647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4435522" y="4217158"/>
            <a:ext cx="928048" cy="5322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9045" y="4067033"/>
            <a:ext cx="1115018" cy="729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532358" y="609941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669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399"/>
    </mc:Choice>
    <mc:Fallback xmlns="">
      <p:transition spd="slow" advTm="13399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8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FB758B0F-124E-2444-846A-77C7A6144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775" y="109538"/>
            <a:ext cx="10515600" cy="1325563"/>
          </a:xfrm>
        </p:spPr>
        <p:txBody>
          <a:bodyPr/>
          <a:lstStyle/>
          <a:p>
            <a:pPr algn="ctr"/>
            <a:r>
              <a:rPr lang="en-US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Use the story map to check your answers:</a:t>
            </a:r>
            <a:endParaRPr lang="en-US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7E7A3B5-6BF0-D84D-AA20-8C8B77933D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3105" y="1435102"/>
            <a:ext cx="5419808" cy="4754561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54874" y="620010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810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399"/>
    </mc:Choice>
    <mc:Fallback xmlns="">
      <p:transition spd="slow" advTm="13399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1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64</Words>
  <Application>Microsoft Office PowerPoint</Application>
  <PresentationFormat>Custom</PresentationFormat>
  <Paragraphs>10</Paragraphs>
  <Slides>8</Slides>
  <Notes>0</Notes>
  <HiddenSlides>0</HiddenSlides>
  <MMClips>8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LI: To recap ‘Peter and the Wolf’.</vt:lpstr>
      <vt:lpstr>PowerPoint Presentation</vt:lpstr>
      <vt:lpstr>Spot the difference:</vt:lpstr>
      <vt:lpstr>Spot the difference:</vt:lpstr>
      <vt:lpstr>What is missing?</vt:lpstr>
      <vt:lpstr>What is missing?</vt:lpstr>
      <vt:lpstr>Spot the 4 mistakes!</vt:lpstr>
      <vt:lpstr>Use the story map to check your answers: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LI: To retell a traditional tale.</dc:title>
  <dc:creator>rubie.kiddy</dc:creator>
  <cp:lastModifiedBy>Kiddy, Rubie</cp:lastModifiedBy>
  <cp:revision>10</cp:revision>
  <dcterms:created xsi:type="dcterms:W3CDTF">2021-02-04T16:50:45Z</dcterms:created>
  <dcterms:modified xsi:type="dcterms:W3CDTF">2021-02-10T13:43:59Z</dcterms:modified>
</cp:coreProperties>
</file>