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2DC2B-149D-4E1D-903A-51F9D41366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087BF7-EC53-4DD7-AF4E-EE914BEB5A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12CE5-79B1-414D-8A8E-B8EC1CF19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EE1E-BF95-4B5F-9B31-54A5A94AA1E2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20C11-D21B-40E1-B188-E6451D8C7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9B7AB-25AB-46EA-8C97-E05DF7A56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7D9A-0D52-4BBE-9864-8811E6228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406822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355C2-5B39-429D-BB37-5C62A639B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1ADB53-C16F-45F8-BBE6-C99A3B6999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3DD6B-DF9B-423C-A3A0-4416DAF7B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EE1E-BF95-4B5F-9B31-54A5A94AA1E2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C2993-7042-45ED-A20D-1F5F3EDA0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EF0F0-D2FD-4D86-AE1F-C78E33182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7D9A-0D52-4BBE-9864-8811E6228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491899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E115F9-BDBE-4486-927F-A32E450B52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DB053C-119C-4490-ACB7-AADB649CC4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8B3CC-CE36-4A78-BF90-F3DDFC375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EE1E-BF95-4B5F-9B31-54A5A94AA1E2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D57CE-14AA-408F-A649-625341851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90846-F7EB-48A1-9615-2CB0EEF55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7D9A-0D52-4BBE-9864-8811E6228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517139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EDB6A-8D66-4CEA-98F7-4FF4E686F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214F4-39EC-4496-8840-39A23C3EF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FF068-BE96-4FFE-9D0C-C1138C3C3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EE1E-BF95-4B5F-9B31-54A5A94AA1E2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54572-0AC4-4D69-9DF2-8F843E48E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6F98-0D76-407A-9A05-D588B5816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7D9A-0D52-4BBE-9864-8811E6228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431480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74F78-ADF0-4728-A5F1-AB03FA85A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8134F-A578-46E4-BF9F-4F416C8CF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D0FF7-767D-4ED4-A49E-9CF75B6F5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EE1E-BF95-4B5F-9B31-54A5A94AA1E2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8E853-32CD-4145-8886-6D9E28F5C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F6F78-12C4-4B0A-AE40-B4E8444D0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7D9A-0D52-4BBE-9864-8811E6228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583402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D85DC-F27F-46D3-9F17-5F290B12F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76225-270F-42CA-AC03-C0AAC46949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32703B-64E3-4350-9E29-3B8B6177A3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A0E710-B3A1-43A3-9486-855507F1B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EE1E-BF95-4B5F-9B31-54A5A94AA1E2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3027F1-6A74-448B-9F0F-C52F8E87E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C88A10-060D-474F-BAE8-F0F63D4A6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7D9A-0D52-4BBE-9864-8811E6228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583960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8D23D-C316-4248-9629-E64761F50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DC9279-DEED-44CF-A1F4-0051EA029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D040C4-38F1-4D19-9B61-3C9796B96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78B728-BC6E-4CB9-BAE9-1661C0231C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743D0A-4D40-486D-8B55-DF7C35683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C003C6-12D1-47C0-A8D6-72EC40CEE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EE1E-BF95-4B5F-9B31-54A5A94AA1E2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E9153A-4C93-4B99-AC32-65FCBF834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739F37-F6D8-4F75-95CB-067778037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7D9A-0D52-4BBE-9864-8811E6228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785574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81F0F-6E5B-4F13-A21F-91B792776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27DD08-43BB-47BC-9DC4-64825B598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EE1E-BF95-4B5F-9B31-54A5A94AA1E2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3FB71A-ED26-48FB-8473-2C61102F1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A2FFFA-EB45-4F0A-9602-6EEEEC29C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7D9A-0D52-4BBE-9864-8811E6228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290885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AA391D-7327-4154-9FB2-3D6E21CA9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EE1E-BF95-4B5F-9B31-54A5A94AA1E2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F5735E-E4FE-47ED-B53C-A861E7661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176205-9B7A-48A7-BB00-0918C2870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7D9A-0D52-4BBE-9864-8811E6228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381173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C1DA7-305B-4DD4-8326-A3B86EA1A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028C0-0F54-4C14-8867-E90094C90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8DBB7A-F586-4D2F-A121-783B47FFB9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A162DE-6DF2-40D5-9B48-96A920DA1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EE1E-BF95-4B5F-9B31-54A5A94AA1E2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721004-62BC-4878-AA35-918CE56B9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2451BB-9ECF-4844-A036-232233114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7D9A-0D52-4BBE-9864-8811E6228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834533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B85B4-F389-4F5F-8D54-48511867C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C0DD4B-1450-4C6B-B30B-D71CB669D1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E125E-FFBC-4D70-910B-44C4A1550E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7BB2F-5B3C-407F-B79D-B6FF044C7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EE1E-BF95-4B5F-9B31-54A5A94AA1E2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0D329E-30F5-4542-AE0D-C1483BFC6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6412F9-B53C-44E7-80F4-8BD8FEAAC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7D9A-0D52-4BBE-9864-8811E6228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169528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4429A9-64A3-4D3D-AE46-09FCC69F0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CDE6F-BD3F-4820-8F1A-DEF8067D1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3CBBE-CD25-4B5B-925A-710EB935AD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FEE1E-BF95-4B5F-9B31-54A5A94AA1E2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8161F-5D24-4CB8-B795-15F6AF00AB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527B9-D538-4E4D-A8BD-A18436A9D9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C7D9A-0D52-4BBE-9864-8811E6228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313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6BF1D-A657-42E3-B0F0-391274DF91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Learning intention</a:t>
            </a:r>
            <a:br>
              <a:rPr lang="en-GB" dirty="0"/>
            </a:br>
            <a:r>
              <a:rPr lang="en-GB" dirty="0"/>
              <a:t>How iron age people lived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ECE888-E62D-4919-9B57-041E5D88E5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07AC4E3-F5EB-41A8-9785-34340F3998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79190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897108C-3DA0-4FA3-8154-50A2729546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" r="2" b="2"/>
          <a:stretch/>
        </p:blipFill>
        <p:spPr bwMode="auto"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39" name="Freeform: Shape 138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1" name="Freeform: Shape 140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C4B51D-36DA-44B1-B562-967A144C8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7"/>
            <a:ext cx="3438144" cy="1848243"/>
          </a:xfrm>
        </p:spPr>
        <p:txBody>
          <a:bodyPr anchor="b">
            <a:normAutofit/>
          </a:bodyPr>
          <a:lstStyle/>
          <a:p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Living in an Iron Age Hillfort.</a:t>
            </a:r>
            <a:b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2800" dirty="0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AD648A6-8DCE-4904-91F3-E32E2595A6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67564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0">
            <a:extLst>
              <a:ext uri="{FF2B5EF4-FFF2-40B4-BE49-F238E27FC236}">
                <a16:creationId xmlns:a16="http://schemas.microsoft.com/office/drawing/2014/main" id="{DB90EDA9-2517-46EC-B6D4-3918D0478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2">
            <a:extLst>
              <a:ext uri="{FF2B5EF4-FFF2-40B4-BE49-F238E27FC236}">
                <a16:creationId xmlns:a16="http://schemas.microsoft.com/office/drawing/2014/main" id="{D449B1F2-532C-44C7-8AC7-28EA15EE0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039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Rectangle 34">
            <a:extLst>
              <a:ext uri="{FF2B5EF4-FFF2-40B4-BE49-F238E27FC236}">
                <a16:creationId xmlns:a16="http://schemas.microsoft.com/office/drawing/2014/main" id="{EE7D3784-5CF9-4282-9B1C-52395785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1792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673CF-8C6E-4206-9DA4-83F10854B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1371599"/>
            <a:ext cx="6272784" cy="5191125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spcAft>
                <a:spcPts val="800"/>
              </a:spcAft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Round house facts</a:t>
            </a:r>
          </a:p>
          <a:p>
            <a:pPr>
              <a:lnSpc>
                <a:spcPct val="170000"/>
              </a:lnSpc>
              <a:spcAft>
                <a:spcPts val="800"/>
              </a:spcAft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4 -9 metres  across</a:t>
            </a:r>
          </a:p>
          <a:p>
            <a:pPr>
              <a:lnSpc>
                <a:spcPct val="170000"/>
              </a:lnSpc>
              <a:spcAft>
                <a:spcPts val="800"/>
              </a:spcAft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Made from wood and grass or straw</a:t>
            </a:r>
          </a:p>
          <a:p>
            <a:pPr>
              <a:lnSpc>
                <a:spcPct val="170000"/>
              </a:lnSpc>
              <a:spcAft>
                <a:spcPts val="800"/>
              </a:spcAft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 pole to keep the roof up</a:t>
            </a: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spcAft>
                <a:spcPts val="800"/>
              </a:spcAft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Fire in the middle of the floor for heat, light and cooking</a:t>
            </a:r>
          </a:p>
          <a:p>
            <a:pPr>
              <a:lnSpc>
                <a:spcPct val="170000"/>
              </a:lnSpc>
              <a:spcAft>
                <a:spcPts val="800"/>
              </a:spcAft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Beds around the edge</a:t>
            </a:r>
          </a:p>
        </p:txBody>
      </p:sp>
      <p:pic>
        <p:nvPicPr>
          <p:cNvPr id="5" name="Picture 4" descr="Image result for diagram of a round house">
            <a:extLst>
              <a:ext uri="{FF2B5EF4-FFF2-40B4-BE49-F238E27FC236}">
                <a16:creationId xmlns:a16="http://schemas.microsoft.com/office/drawing/2014/main" id="{47CB2989-1567-479D-91C8-C1966254F171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0" r="2827" b="-4"/>
          <a:stretch/>
        </p:blipFill>
        <p:spPr bwMode="auto">
          <a:xfrm>
            <a:off x="7684008" y="3172968"/>
            <a:ext cx="4507992" cy="3685032"/>
          </a:xfrm>
          <a:prstGeom prst="rect">
            <a:avLst/>
          </a:prstGeom>
          <a:noFill/>
        </p:spPr>
      </p:pic>
      <p:pic>
        <p:nvPicPr>
          <p:cNvPr id="20" name="Picture 19" descr="Artists impression showing an Ironage mud house">
            <a:extLst>
              <a:ext uri="{FF2B5EF4-FFF2-40B4-BE49-F238E27FC236}">
                <a16:creationId xmlns:a16="http://schemas.microsoft.com/office/drawing/2014/main" id="{16B3BC54-14FC-4F54-BE92-0405363651A2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" r="-1" b="-1"/>
          <a:stretch/>
        </p:blipFill>
        <p:spPr bwMode="auto">
          <a:xfrm>
            <a:off x="8178348" y="165059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34BF8A-56CA-41FD-8CC7-76BFE6CA6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-499375"/>
            <a:ext cx="8158224" cy="1536192"/>
          </a:xfrm>
        </p:spPr>
        <p:txBody>
          <a:bodyPr anchor="b">
            <a:normAutofit/>
          </a:bodyPr>
          <a:lstStyle/>
          <a:p>
            <a:r>
              <a:rPr lang="en-GB" sz="5200" u="sng" dirty="0"/>
              <a:t>Iron age roundhouses</a:t>
            </a: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5285DD6-8477-4F5A-9FD7-D626F1B15A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83303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B90EDA9-2517-46EC-B6D4-3918D0478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449B1F2-532C-44C7-8AC7-28EA15EE0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039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BD237D-AD41-4675-B325-206F2FBE25BD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" r="2" b="1"/>
          <a:stretch/>
        </p:blipFill>
        <p:spPr bwMode="auto">
          <a:xfrm>
            <a:off x="7684008" y="10"/>
            <a:ext cx="4507992" cy="2934576"/>
          </a:xfrm>
          <a:prstGeom prst="rect">
            <a:avLst/>
          </a:prstGeom>
          <a:noFill/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EE7D3784-5CF9-4282-9B1C-52395785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1792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02418-B47A-4B24-A08F-E724BB501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495300"/>
            <a:ext cx="6272784" cy="5686044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spcAft>
                <a:spcPts val="800"/>
              </a:spcAft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Simple wooden furniture – table, chest</a:t>
            </a:r>
          </a:p>
          <a:p>
            <a:pPr>
              <a:lnSpc>
                <a:spcPct val="170000"/>
              </a:lnSpc>
              <a:spcAft>
                <a:spcPts val="800"/>
              </a:spcAft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Loom for weaving clothes</a:t>
            </a:r>
          </a:p>
          <a:p>
            <a:pPr>
              <a:lnSpc>
                <a:spcPct val="170000"/>
              </a:lnSpc>
              <a:spcAft>
                <a:spcPts val="800"/>
              </a:spcAft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Animal skins used for blankets</a:t>
            </a:r>
          </a:p>
          <a:p>
            <a:pPr>
              <a:lnSpc>
                <a:spcPct val="170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Door decorated 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carving and plants</a:t>
            </a:r>
          </a:p>
          <a:p>
            <a:pPr>
              <a:lnSpc>
                <a:spcPct val="170000"/>
              </a:lnSpc>
              <a:spcAft>
                <a:spcPts val="8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Iron tools and weapons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GB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Image result for diagram of a round house">
            <a:extLst>
              <a:ext uri="{FF2B5EF4-FFF2-40B4-BE49-F238E27FC236}">
                <a16:creationId xmlns:a16="http://schemas.microsoft.com/office/drawing/2014/main" id="{1C70D7E5-D63A-47DF-8E83-EBB3608FF049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4" r="3123" b="-4"/>
          <a:stretch/>
        </p:blipFill>
        <p:spPr bwMode="auto">
          <a:xfrm>
            <a:off x="7684008" y="3172968"/>
            <a:ext cx="4507992" cy="3685032"/>
          </a:xfrm>
          <a:prstGeom prst="rect">
            <a:avLst/>
          </a:prstGeom>
          <a:noFill/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BCA9F97-FD74-49C5-BB3B-BAB5A76587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6391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0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0E9A6ED-B880-44EA-8D60-C9D3C82CC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7E16A3-FC08-49D9-8137-B0DDA0328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7190"/>
            <a:ext cx="5170852" cy="185760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289C5-5D7C-49BA-9672-64CEFD83C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536" y="878890"/>
            <a:ext cx="7805247" cy="6386132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Draw a plan of a roundhouse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include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central pole          Fire 	  beds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Animal skins	 wooden table	Wooden chest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Loom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What else could you include?</a:t>
            </a:r>
          </a:p>
          <a:p>
            <a:pPr>
              <a:lnSpc>
                <a:spcPct val="100000"/>
              </a:lnSpc>
            </a:pPr>
            <a:endParaRPr lang="en-GB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Think about: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Food cooking equipment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sleeping- blankets/wool/skins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defence – weapons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GB" sz="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0E6389-5F0D-4DE8-BCB4-87C00ADC2F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8711" y="742950"/>
            <a:ext cx="4888445" cy="44125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BFE400-E069-48C4-A8A1-2AEA1F80F16E}"/>
              </a:ext>
            </a:extLst>
          </p:cNvPr>
          <p:cNvSpPr txBox="1"/>
          <p:nvPr/>
        </p:nvSpPr>
        <p:spPr>
          <a:xfrm>
            <a:off x="6302309" y="5468719"/>
            <a:ext cx="5250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Draw a circle  (a saucer or small plate might help)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Include a door way and label neatly.</a:t>
            </a:r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42F6040-E1F3-47D6-9C0D-6D39D67F63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4530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7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151</Words>
  <Application>Microsoft Office PowerPoint</Application>
  <PresentationFormat>Widescreen</PresentationFormat>
  <Paragraphs>28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Learning intention How iron age people lived</vt:lpstr>
      <vt:lpstr>Living in an Iron Age Hillfort.  </vt:lpstr>
      <vt:lpstr>Iron age roundhouses</vt:lpstr>
      <vt:lpstr>PowerPoint Presentation</vt:lpstr>
      <vt:lpstr>Task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intention How iron age people lived</dc:title>
  <dc:creator>Matilda Scott-Wilkinson</dc:creator>
  <cp:lastModifiedBy>Matilda Scott-Wilkinson</cp:lastModifiedBy>
  <cp:revision>5</cp:revision>
  <dcterms:created xsi:type="dcterms:W3CDTF">2021-02-05T18:48:50Z</dcterms:created>
  <dcterms:modified xsi:type="dcterms:W3CDTF">2021-02-05T19:27:44Z</dcterms:modified>
</cp:coreProperties>
</file>