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4" r:id="rId2"/>
    <p:sldId id="266" r:id="rId3"/>
    <p:sldId id="267" r:id="rId4"/>
    <p:sldId id="268" r:id="rId5"/>
    <p:sldId id="270" r:id="rId6"/>
    <p:sldId id="273" r:id="rId7"/>
    <p:sldId id="271" r:id="rId8"/>
    <p:sldId id="272" r:id="rId9"/>
    <p:sldId id="274" r:id="rId10"/>
    <p:sldId id="275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124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D5AB-4541-4AE9-96E8-D732873C51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7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Purple/pink/orange/yellow RWI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Today we are going to look at pictures from a story.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This story is a traditional tale: have a look at the examples on the next page to find traditional tales you know.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this traditional tale remind you of any other stories you have heard before?</a:t>
            </a: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think the rest of the story will be about?</a:t>
            </a:r>
          </a:p>
        </p:txBody>
      </p:sp>
    </p:spTree>
    <p:extLst>
      <p:ext uri="{BB962C8B-B14F-4D97-AF65-F5344CB8AC3E}">
        <p14:creationId xmlns:p14="http://schemas.microsoft.com/office/powerpoint/2010/main" val="266015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BBD24-6754-A944-8142-0A65DAF76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19" y="3751269"/>
            <a:ext cx="5568456" cy="2500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DD39C-F24A-FD44-8D2D-771C736A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6" y="471040"/>
            <a:ext cx="3100614" cy="2418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9BECC-971E-A743-88B5-024CC3295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" t="29056" r="11492" b="14985"/>
          <a:stretch/>
        </p:blipFill>
        <p:spPr>
          <a:xfrm>
            <a:off x="6585036" y="471040"/>
            <a:ext cx="3006138" cy="268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CB36A-45A1-B14D-BBDE-B6E88D0E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29" y="471040"/>
            <a:ext cx="2717391" cy="2418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1AF68-7CD4-C24B-B7BA-77E2A69F6D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6"/>
          <a:stretch/>
        </p:blipFill>
        <p:spPr>
          <a:xfrm>
            <a:off x="314825" y="3042193"/>
            <a:ext cx="3638712" cy="320979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AEB3E845-AFA1-0544-9E6A-F24D0D55D52F}"/>
              </a:ext>
            </a:extLst>
          </p:cNvPr>
          <p:cNvSpPr/>
          <p:nvPr/>
        </p:nvSpPr>
        <p:spPr>
          <a:xfrm>
            <a:off x="2400300" y="2285326"/>
            <a:ext cx="5105400" cy="1972701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675" y="145490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763" y="6211669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Pied Piper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9529" y="6256744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the Wolf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087" y="147596"/>
            <a:ext cx="31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Little Red Riding Hood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9850" y="145490"/>
            <a:ext cx="292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Jack and the Beanstalk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of traditional tales: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Fairy tale language such as ‘once upon a time’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Good and evil characters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fiction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Look at the following pictures.</a:t>
            </a:r>
          </a:p>
          <a:p>
            <a:pPr algn="ctr"/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Have a think about what you see.</a:t>
            </a: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decide if the statements are true or false? Explain your reasons.</a:t>
            </a:r>
          </a:p>
        </p:txBody>
      </p:sp>
    </p:spTree>
    <p:extLst>
      <p:ext uri="{BB962C8B-B14F-4D97-AF65-F5344CB8AC3E}">
        <p14:creationId xmlns:p14="http://schemas.microsoft.com/office/powerpoint/2010/main" val="17512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56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9418" y="0"/>
            <a:ext cx="41174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false: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family in the room.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0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9418" y="0"/>
            <a:ext cx="41174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false: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step mother loves the children.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5527" cy="68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9418" y="0"/>
            <a:ext cx="4117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false: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story is set in the woods.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4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34000" cy="6874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9418" y="0"/>
            <a:ext cx="41174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is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65963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9418" y="0"/>
            <a:ext cx="4117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Who do you think lives in the house?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8582" cy="68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4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228</Words>
  <Application>Microsoft Office PowerPoint</Application>
  <PresentationFormat>A4 Paper (210x297 mm)</PresentationFormat>
  <Paragraphs>65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Thom, Shona</cp:lastModifiedBy>
  <cp:revision>18</cp:revision>
  <dcterms:created xsi:type="dcterms:W3CDTF">2021-01-12T12:51:38Z</dcterms:created>
  <dcterms:modified xsi:type="dcterms:W3CDTF">2021-01-19T10:25:24Z</dcterms:modified>
</cp:coreProperties>
</file>