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42AA-FDAC-4B7E-AEA9-5B0D93190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96B24-0B99-4862-B139-C07F1189D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54EB2-AAFF-41EC-9ED3-8779CE6D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78730-B4C5-477C-AEEB-EC743E1C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DABC2-61A4-4820-B54F-A8BF5B45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60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21AD-E210-4AA2-9074-0D1E0314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A096F-614E-4C79-8A48-1304523B0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30897-1E81-46AB-ADD8-8DDEF8CF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1DF8C-C00F-4317-9EE8-08BD552E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44460-C2A1-499C-B751-C39C798D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0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AAC4AD-874E-4D2F-A793-45B89A6D1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515DB-5C50-45AD-BF2C-A7D767A8E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95A25-952D-4399-A780-3D204D38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3240-1DF3-4E08-9FDD-B6236E0C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9E840-63E5-4840-9601-00A6867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2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E9A5-6878-4790-93D2-F6CD4061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635D6-55A8-40B2-BE6C-318A05BD1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721A5-E26E-4899-8945-25CA1D67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FB3AA-C0D9-4521-BC11-9EB19B5D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0367A-FCB4-408A-8255-CBD648CC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58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91086-95B9-45A9-BE64-00F287F8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F518E-FE67-4BEB-83A0-093B4224E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83063-ED2D-4471-924A-87F4E6D9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6BE74-48EC-45C8-AEBF-05BCA983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09A73-F3A1-40FC-9124-7A2F68D9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9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AF67-C1E7-4381-9889-72E8C2D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149F-7E19-488B-BD2F-307FCA26C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2C378-74FA-44A0-9304-079B04519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A4B50-C097-494F-8359-B09B925F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5D777-E2C1-4C96-8CFC-4B79E2C3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7FAD-03E1-4829-B2E5-C5C50B62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0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640D-3E4A-4802-A7C5-147EF39B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5B78A-419E-47D9-AE60-0FAC773C6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E3223-ADC4-4A9D-B5D8-1F28713E3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F8917-8B6F-4C72-AC01-F4A214FA5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8C022-6D71-4481-A2A1-F89AEBA00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15D08-D75C-4821-90F1-868817F2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C71454-C21A-4EB4-A9C2-998EF26C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84EE6B-CFA4-49AF-8549-7B484242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7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E388-BACA-4135-B63F-F684A8A4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35377-55D9-45D0-8AB6-8FEC6423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2ACB3-6888-4C59-A515-6CEB6502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5FE1A-8FEB-4EF8-8F4C-006F020B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6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D86EB-3091-4DC6-A568-DCDD9264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A326F-CB28-4DFC-A3F4-67B6A70F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15C50-092E-4873-9C56-FB242F9C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6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0221-DF4E-4B64-BBD0-3861AC44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E275-B609-4CAF-A70B-11857F4C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4C7FC-A9CC-47DB-A0A3-B6F979F66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74071-8F75-4941-81C9-B3CF844F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0C652-493C-4F6F-9601-2F7D35F8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DE632-AD7E-4603-8948-5D66B851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5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F416-B6A2-4A25-8A71-9A8C4EF8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20AD0F-9DEB-4C01-8C3B-AC04D942D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35C0B-9F78-4358-BE37-8C781E213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265C4-FF99-4EAD-96EE-F414D2EE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8EB15-059A-41E4-829B-B286B258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0A251-C5FD-4CD4-B2A8-ECBAA880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9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680D6-AC85-4068-8054-A5FB74BF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6DD1C-72FD-4692-9D37-9444A58F0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348B1-6D4A-4FC3-96DB-FEFB8427B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7F95-AC93-4EBF-B1FF-717E428ED98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B5563-22C5-4DEE-969C-677F3AF51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D5780-9E1E-4D91-98D2-9F26E3C49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459C-D3C2-4A3D-A7B9-4C2FCE33B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6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74487B-9183-4335-867C-9694FBE72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6523" y="2475603"/>
            <a:ext cx="9594574" cy="1655762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pPr algn="l"/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l"/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To use information from different sources to answer questions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27E136-0BEC-4C50-860D-D668B6C66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5792" y="5297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7553-2F4D-4BB3-A282-A7F3B4D2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3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  <a:r>
              <a:rPr lang="en-GB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2CAA7-4ECA-4B9D-81C8-1217B3382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060"/>
            <a:ext cx="10515600" cy="48534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Primary sources</a:t>
            </a:r>
            <a:r>
              <a:rPr lang="en-GB" dirty="0"/>
              <a:t>		Primary sources are original first-hand accounts 				of an event, topic or historical time period. For 					example diary entries, letters and artefacts.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Secondary sources</a:t>
            </a:r>
            <a:r>
              <a:rPr lang="en-GB" dirty="0"/>
              <a:t>		These are second-hand accounts – for example a 				reference book,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someone retelling stories they 				were told by their grandparents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Evidence</a:t>
            </a:r>
            <a:r>
              <a:rPr lang="en-GB" dirty="0"/>
              <a:t>			Proof that something has happened or </a:t>
            </a:r>
            <a:r>
              <a:rPr lang="en-GB" dirty="0" err="1"/>
              <a:t>exisisted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Archaeology	</a:t>
            </a:r>
            <a:r>
              <a:rPr lang="en-GB" dirty="0"/>
              <a:t>		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It is 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 study of things that people made, 					 used and left behind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4B82DA-29BB-4D59-A9B3-9F01604C3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5906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68DA-5C33-44CA-AF90-BA74EB98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6" y="431386"/>
            <a:ext cx="10515600" cy="73480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our learning from last week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C3C85-9572-47BC-89A0-D5626896C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977" y="1530959"/>
            <a:ext cx="4297091" cy="4406014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King Vortigern, leader of the Britons, invited two Saxon brothers, called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Hengist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support them in their battles against the Picts.</a:t>
            </a:r>
          </a:p>
          <a:p>
            <a:pPr marL="0" indent="0">
              <a:buNone/>
            </a:pP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fearful that the Picts would conquer the Anglo Saxon kingdoms as they were deemed fearless fighters with excellent tactics.</a:t>
            </a:r>
          </a:p>
          <a:p>
            <a:pPr marL="0" indent="0">
              <a:buNone/>
            </a:pP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historical evidence is there to prove these ideas?  </a:t>
            </a:r>
          </a:p>
        </p:txBody>
      </p:sp>
      <p:pic>
        <p:nvPicPr>
          <p:cNvPr id="5" name="Picture 2" descr="Hengist and Horsa: Legendary Anglo-Saxon Warrior Brothers And Leaders Of  First Settlers In Britain | MessageToEagle.com | Anglo saxon, Saxon, History">
            <a:extLst>
              <a:ext uri="{FF2B5EF4-FFF2-40B4-BE49-F238E27FC236}">
                <a16:creationId xmlns:a16="http://schemas.microsoft.com/office/drawing/2014/main" id="{86906E48-1B82-4BBF-A6D8-88D66A6E4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48924" b="-1"/>
          <a:stretch/>
        </p:blipFill>
        <p:spPr bwMode="auto">
          <a:xfrm>
            <a:off x="5573576" y="1325216"/>
            <a:ext cx="5109902" cy="55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903C2E-DAB3-4E79-A6DA-B9E01EBE3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0853" y="5880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CCE2-57DE-4336-8DCB-149A3558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65" y="675353"/>
            <a:ext cx="9922565" cy="615537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Were the Picts fearsome fighters who could conquer the seven kingdoms?</a:t>
            </a:r>
          </a:p>
        </p:txBody>
      </p:sp>
      <p:pic>
        <p:nvPicPr>
          <p:cNvPr id="1026" name="Picture 2" descr="Image result for original roman manuscripts">
            <a:extLst>
              <a:ext uri="{FF2B5EF4-FFF2-40B4-BE49-F238E27FC236}">
                <a16:creationId xmlns:a16="http://schemas.microsoft.com/office/drawing/2014/main" id="{0FD1F8D9-58DC-43DA-A206-54CC5AC6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8" y="1876425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44CA3F-F615-46B2-BB75-79DBD1D91E6F}"/>
              </a:ext>
            </a:extLst>
          </p:cNvPr>
          <p:cNvSpPr txBox="1"/>
          <p:nvPr/>
        </p:nvSpPr>
        <p:spPr>
          <a:xfrm>
            <a:off x="3313666" y="1876425"/>
            <a:ext cx="42268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 original manuscript by Claudius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Claudianus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writing in the early 6th century wrote of the Picts as people: ‘clothed in the skin of the Caledonian beast, their cheeks tattooed, deep blue cloaks sweeping down to their feet.’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3840ED-9422-42B8-B2C6-0C394BE67E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761" t="23949" r="24674" b="16892"/>
          <a:stretch/>
        </p:blipFill>
        <p:spPr>
          <a:xfrm>
            <a:off x="549963" y="3647262"/>
            <a:ext cx="2729947" cy="3071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2F8BA0-D914-409C-A9C1-77B5D8809CF2}"/>
              </a:ext>
            </a:extLst>
          </p:cNvPr>
          <p:cNvSpPr txBox="1"/>
          <p:nvPr/>
        </p:nvSpPr>
        <p:spPr>
          <a:xfrm>
            <a:off x="3552202" y="4285499"/>
            <a:ext cx="20938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fortress lived in by the Picts.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Why might it be a good place to live?</a:t>
            </a:r>
          </a:p>
        </p:txBody>
      </p:sp>
      <p:pic>
        <p:nvPicPr>
          <p:cNvPr id="1028" name="Picture 4" descr="weapons-num">
            <a:extLst>
              <a:ext uri="{FF2B5EF4-FFF2-40B4-BE49-F238E27FC236}">
                <a16:creationId xmlns:a16="http://schemas.microsoft.com/office/drawing/2014/main" id="{9DCF173E-0459-4E1E-A97E-53F79B6AA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8" r="59130" b="2878"/>
          <a:stretch/>
        </p:blipFill>
        <p:spPr bwMode="auto">
          <a:xfrm>
            <a:off x="8327870" y="1589271"/>
            <a:ext cx="3288734" cy="23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F617874-1D37-4AA1-AA72-D6BC6A18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7" y="4277599"/>
            <a:ext cx="2488050" cy="24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3F3EB5-E000-4A1B-822A-ABE312251442}"/>
              </a:ext>
            </a:extLst>
          </p:cNvPr>
          <p:cNvSpPr txBox="1"/>
          <p:nvPr/>
        </p:nvSpPr>
        <p:spPr>
          <a:xfrm>
            <a:off x="9306295" y="4285499"/>
            <a:ext cx="195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can you see on these stone carvings?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6FF9BA-8267-4B0B-9F6B-45281D6043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72237" y="5212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apons-num">
            <a:extLst>
              <a:ext uri="{FF2B5EF4-FFF2-40B4-BE49-F238E27FC236}">
                <a16:creationId xmlns:a16="http://schemas.microsoft.com/office/drawing/2014/main" id="{421340CB-7195-44B1-977D-165E34584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2663" r="59486" b="41993"/>
          <a:stretch/>
        </p:blipFill>
        <p:spPr bwMode="auto">
          <a:xfrm>
            <a:off x="371061" y="299831"/>
            <a:ext cx="4695936" cy="63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pons-num">
            <a:extLst>
              <a:ext uri="{FF2B5EF4-FFF2-40B4-BE49-F238E27FC236}">
                <a16:creationId xmlns:a16="http://schemas.microsoft.com/office/drawing/2014/main" id="{5C9532D2-5235-478C-A88A-C968699E9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8" t="72355" r="11152" b="2535"/>
          <a:stretch/>
        </p:blipFill>
        <p:spPr bwMode="auto">
          <a:xfrm>
            <a:off x="6152321" y="3123853"/>
            <a:ext cx="2080592" cy="35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EA6BE81-327D-4F43-AC38-DDFE87B07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816" r="40261" b="66348"/>
          <a:stretch/>
        </p:blipFill>
        <p:spPr bwMode="auto">
          <a:xfrm>
            <a:off x="5577802" y="550436"/>
            <a:ext cx="3229631" cy="24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50F897-2AB8-40A6-B015-963C83291BCF}"/>
              </a:ext>
            </a:extLst>
          </p:cNvPr>
          <p:cNvSpPr txBox="1"/>
          <p:nvPr/>
        </p:nvSpPr>
        <p:spPr>
          <a:xfrm>
            <a:off x="9053194" y="2977802"/>
            <a:ext cx="267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these primary sources show us about the Picts?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C64857-B5C6-478D-B719-3BCD40BBC9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5229" y="4016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EB9BC6-DB9F-40CF-8140-165386FA69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3" t="46375" r="79565" b="32263"/>
          <a:stretch/>
        </p:blipFill>
        <p:spPr>
          <a:xfrm>
            <a:off x="290097" y="386066"/>
            <a:ext cx="3869636" cy="2909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94B33-7139-468D-BCF5-3D17A90D4D79}"/>
              </a:ext>
            </a:extLst>
          </p:cNvPr>
          <p:cNvSpPr txBox="1"/>
          <p:nvPr/>
        </p:nvSpPr>
        <p:spPr>
          <a:xfrm>
            <a:off x="470030" y="3429000"/>
            <a:ext cx="432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battle site 685AD where the Picts waited for their enemies to arrive.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8F3601-5EA4-4AE8-BB9D-0CD8DA4AB2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08" t="50000" r="45109" b="22112"/>
          <a:stretch/>
        </p:blipFill>
        <p:spPr>
          <a:xfrm>
            <a:off x="6431952" y="3398267"/>
            <a:ext cx="3389061" cy="2384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FC3E2F-B9FD-4E69-9096-DBF53E50F2E7}"/>
              </a:ext>
            </a:extLst>
          </p:cNvPr>
          <p:cNvSpPr txBox="1"/>
          <p:nvPr/>
        </p:nvSpPr>
        <p:spPr>
          <a:xfrm>
            <a:off x="6656085" y="5783009"/>
            <a:ext cx="432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broch that has been excavated by archaeologists to explore the life of Pict fighters.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FE8D-3C68-4A07-A8CD-B39244917A7C}"/>
              </a:ext>
            </a:extLst>
          </p:cNvPr>
          <p:cNvSpPr txBox="1"/>
          <p:nvPr/>
        </p:nvSpPr>
        <p:spPr>
          <a:xfrm>
            <a:off x="69756" y="590612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Bede’s diary says ‘</a:t>
            </a: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Picts with their king emerged as victors, and the Saxon thugs never again ventured forth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their land’</a:t>
            </a:r>
          </a:p>
        </p:txBody>
      </p:sp>
      <p:pic>
        <p:nvPicPr>
          <p:cNvPr id="3074" name="Picture 2" descr="Image result for venerable bede">
            <a:extLst>
              <a:ext uri="{FF2B5EF4-FFF2-40B4-BE49-F238E27FC236}">
                <a16:creationId xmlns:a16="http://schemas.microsoft.com/office/drawing/2014/main" id="{C91789CB-D866-45FA-9F7B-882C31A7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4395480"/>
            <a:ext cx="34956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ACTICS USED BY THE PICTS IN BATTLE">
            <a:extLst>
              <a:ext uri="{FF2B5EF4-FFF2-40B4-BE49-F238E27FC236}">
                <a16:creationId xmlns:a16="http://schemas.microsoft.com/office/drawing/2014/main" id="{8A64182A-53CE-4E15-86C5-07403CC7D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994"/>
            <a:ext cx="3993160" cy="279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824802-CF7B-4DC9-A22D-DA7BB237B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35478" y="3295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22B87-F5CD-4758-973D-3086A4F9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427AA-6D59-42B9-98E8-92A21B2E3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0547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Can you work with someone at home to look carefully again at the primary and secondary sources and consider our question.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Were the Picts fearsome fighters who could conquer the seven kingdoms?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explain the reasons for your opinions.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believe the Picts were impressive fighters because …………..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858D84-3EEF-4855-B52A-0633EAADF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0435" y="4995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6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387</Words>
  <Application>Microsoft Office PowerPoint</Application>
  <PresentationFormat>Widescreen</PresentationFormat>
  <Paragraphs>36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Office Theme</vt:lpstr>
      <vt:lpstr>PowerPoint Presentation</vt:lpstr>
      <vt:lpstr>Key Vocabulary </vt:lpstr>
      <vt:lpstr>Recap our learning from last week</vt:lpstr>
      <vt:lpstr>Were the Picts fearsome fighters who could conquer the seven kingdoms?</vt:lpstr>
      <vt:lpstr>PowerPoint Presentation</vt:lpstr>
      <vt:lpstr>PowerPoint Presentation</vt:lpstr>
      <vt:lpstr>Now it’s 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17</cp:revision>
  <dcterms:created xsi:type="dcterms:W3CDTF">2021-02-05T01:06:32Z</dcterms:created>
  <dcterms:modified xsi:type="dcterms:W3CDTF">2021-02-05T06:03:48Z</dcterms:modified>
</cp:coreProperties>
</file>