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8F28-737C-465A-9D37-7C7BA12F0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49053-4405-43F6-BF73-70973B3F5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B88CC-FD75-47A8-8A5A-66715977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9FC74-EA9C-4C6C-9C62-D568025D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74745-B431-4F91-BF76-0EB09DCD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36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62610-62FC-481A-94FD-6012B31C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C6B551-9180-4DFB-A0FE-57BC57519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12164-CAD1-4C30-AFFA-930CF5EC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C8A5E-C8B1-4F5C-A265-C08B93A5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C7848-69BC-430E-9369-5915C808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6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91BA2-42A4-48BF-8B69-8F2194DDD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99A51-B281-4518-AC88-879FB9650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913D0-12B2-4DB9-ADEB-455CD7EA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8E20-CE03-40D6-A457-5D64556B1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1C8CC-B8AA-460B-A264-F398A943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A190A-4BF5-4B08-9B4D-E602A912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F94A8-F0C7-4694-A38E-55D186DA8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9CA0A-7E00-4836-87B0-BEADC05B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EEE50-C039-459A-A310-2C5378F3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B36DE-F838-409E-9DC8-7B8BB1E7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98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0769-5F3A-41C0-9E38-0B7B9038E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5AF72-3CD4-4234-ADAE-0D47BF516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8B12F-644D-412D-A5D1-F0D13DE9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78516-599B-403A-B51A-55B43B93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8C91D-91F7-4206-B554-D6B2B678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2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110F-F71D-48FB-A9EB-1BD67316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40D2F-02AC-4D50-9A15-AC6875D92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CE642-B132-4905-B886-05F45233F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DB232-5DBB-4ED5-AD36-D95F58F5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CB688-ABC0-4319-90DE-F14EF3410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64188-FCF6-47D1-A202-A3C744B9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D92C-CCE4-4677-9B1D-7C995C60D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8957C3-7084-41F1-9002-478A83F51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E0DD0-4729-46F5-910A-75A902986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A49A4-17FB-4929-9DA6-4CC949D4C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6560A-6EBA-4CAF-B5E3-C4698321B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3D7963-10B9-4BE5-B64B-BB3E1DC7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34A42E-D4A1-41D8-9822-F6D85B043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D163B-C198-4C19-817C-2A7F6ACE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90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A5E42-9C7B-4580-8D34-18FACF67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7BF4B-A341-4CEA-A3D9-43AFA2C2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73890-23C5-4730-A61B-F9C637592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35165-6B1E-4912-A626-51ACEDCF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05C57-DF4E-432D-9CE4-0E7A36FD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683CA0-A162-4BC2-937C-CDA18E9E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C1E8C-17C4-4173-92DA-04CDAE934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7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5E56-AB42-4B3A-9029-DB8DBC0B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B57D-03BA-4489-9878-D631A58B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B64C9-B02D-4D76-BCBA-6854590AC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D00BB-6641-4A91-B766-6FD4BDD6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9820B-310C-493B-9B2B-1FB7F8B1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B76CA-5C42-46F2-AFBB-0340DB86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ADB2A-48B8-4235-B4F8-59EB1559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76A62-C1B3-4DC9-876B-14010C942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19F58-CA4E-4BC2-9016-049ECCE19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BAB78-A0BD-4B04-A6D8-BD1CA5A8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4659-330F-407F-80DB-CE5ADF247B4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BF7D9-1DC0-47C7-8FF7-BC27A5D1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13DF4-A6B8-47C0-B88F-D6BE5B60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22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F5D0FF-E16F-4DC8-8DA1-E9A361F5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6FB2-BBD4-4B79-A1C5-25547B87F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293A2-94A1-4022-8634-5E7E46FE98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44659-330F-407F-80DB-CE5ADF247B4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51E6D-B810-4D43-BFD0-702BCC47A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ACD7A-D726-4385-8B74-46E331FF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9A6D-E8A6-4BB3-9BF8-0CD1CC8CF1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04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9AA0D9-7143-4E15-AB13-89824338E60E}"/>
              </a:ext>
            </a:extLst>
          </p:cNvPr>
          <p:cNvSpPr/>
          <p:nvPr/>
        </p:nvSpPr>
        <p:spPr>
          <a:xfrm>
            <a:off x="0" y="5543550"/>
            <a:ext cx="12192000" cy="13144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8E2415-E1D3-4D29-B65F-04E30208BE19}"/>
              </a:ext>
            </a:extLst>
          </p:cNvPr>
          <p:cNvSpPr/>
          <p:nvPr/>
        </p:nvSpPr>
        <p:spPr>
          <a:xfrm>
            <a:off x="0" y="220579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11744-6940-405E-8B98-839D569879EA}"/>
              </a:ext>
            </a:extLst>
          </p:cNvPr>
          <p:cNvSpPr txBox="1"/>
          <p:nvPr/>
        </p:nvSpPr>
        <p:spPr>
          <a:xfrm>
            <a:off x="0" y="325099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Multiplying by 3</a:t>
            </a:r>
            <a:endParaRPr lang="en-GB" sz="4000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57FEBDC-CBD4-49E1-A061-B9EE438CD32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128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80"/>
    </mc:Choice>
    <mc:Fallback>
      <p:transition spd="slow" advTm="9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9AA0D9-7143-4E15-AB13-89824338E60E}"/>
              </a:ext>
            </a:extLst>
          </p:cNvPr>
          <p:cNvSpPr/>
          <p:nvPr/>
        </p:nvSpPr>
        <p:spPr>
          <a:xfrm>
            <a:off x="0" y="5543550"/>
            <a:ext cx="12192000" cy="13144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8E2415-E1D3-4D29-B65F-04E30208BE19}"/>
              </a:ext>
            </a:extLst>
          </p:cNvPr>
          <p:cNvSpPr/>
          <p:nvPr/>
        </p:nvSpPr>
        <p:spPr>
          <a:xfrm>
            <a:off x="397224" y="5739110"/>
            <a:ext cx="7225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Multiplying by 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326C6B-A9A1-4A4F-9B45-A42D3AA92939}"/>
              </a:ext>
            </a:extLst>
          </p:cNvPr>
          <p:cNvSpPr/>
          <p:nvPr/>
        </p:nvSpPr>
        <p:spPr>
          <a:xfrm>
            <a:off x="798316" y="195560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e.g. 3 x 6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54A8422B-9FC4-48FC-816F-E493196DE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43610"/>
              </p:ext>
            </p:extLst>
          </p:nvPr>
        </p:nvGraphicFramePr>
        <p:xfrm>
          <a:off x="1046579" y="1385491"/>
          <a:ext cx="8128002" cy="170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9208118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1905820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2363209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707476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2369634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21430429"/>
                    </a:ext>
                  </a:extLst>
                </a:gridCol>
              </a:tblGrid>
              <a:tr h="851681">
                <a:tc gridSpan="6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81901"/>
                  </a:ext>
                </a:extLst>
              </a:tr>
              <a:tr h="851681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72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C55A12-93A7-4664-B4F5-915178F24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868442"/>
              </p:ext>
            </p:extLst>
          </p:nvPr>
        </p:nvGraphicFramePr>
        <p:xfrm>
          <a:off x="1046579" y="3573587"/>
          <a:ext cx="8128002" cy="170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9208118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1905820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2363209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7074763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82369634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21430429"/>
                    </a:ext>
                  </a:extLst>
                </a:gridCol>
              </a:tblGrid>
              <a:tr h="851681">
                <a:tc gridSpan="6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81901"/>
                  </a:ext>
                </a:extLst>
              </a:tr>
              <a:tr h="851681"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726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8DB979D-BD29-4EC5-B125-6946E062C516}"/>
              </a:ext>
            </a:extLst>
          </p:cNvPr>
          <p:cNvGrpSpPr/>
          <p:nvPr/>
        </p:nvGrpSpPr>
        <p:grpSpPr>
          <a:xfrm>
            <a:off x="2814221" y="4581059"/>
            <a:ext cx="597763" cy="576474"/>
            <a:chOff x="9996256" y="2760955"/>
            <a:chExt cx="597763" cy="57647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62CF13-37C3-43A9-82DF-871CEC32ABB9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4BB815-0E60-40E3-A01C-821734E9D0BE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37B4229-2D5C-484C-B879-AC58F2925624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E0F748-6253-47D0-B363-FDD19E4ED613}"/>
              </a:ext>
            </a:extLst>
          </p:cNvPr>
          <p:cNvGrpSpPr/>
          <p:nvPr/>
        </p:nvGrpSpPr>
        <p:grpSpPr>
          <a:xfrm>
            <a:off x="1421906" y="4581059"/>
            <a:ext cx="597763" cy="576474"/>
            <a:chOff x="9996256" y="2760955"/>
            <a:chExt cx="597763" cy="57647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F43DB8-ACA7-42CD-8DF5-8C4C1A1179CC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984FDE9-A1D3-49A1-8C99-1F33779CB97E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CDE366-8BB7-48AD-A5C6-B1A7F7F37AB2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1441C6-FF30-489E-8C01-A8A35F0916A2}"/>
              </a:ext>
            </a:extLst>
          </p:cNvPr>
          <p:cNvGrpSpPr/>
          <p:nvPr/>
        </p:nvGrpSpPr>
        <p:grpSpPr>
          <a:xfrm>
            <a:off x="4123432" y="4581059"/>
            <a:ext cx="597763" cy="576474"/>
            <a:chOff x="9996256" y="2760955"/>
            <a:chExt cx="597763" cy="57647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F9394D4-E7E3-4E83-BD14-925EE571076C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6E92B0C-4030-41BA-8358-C7B18D5341A2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4D4D415-62A3-4B75-8CB0-7BF7B59E2790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4A13ED-A87B-4BE1-B863-EC9C167D92DE}"/>
              </a:ext>
            </a:extLst>
          </p:cNvPr>
          <p:cNvGrpSpPr/>
          <p:nvPr/>
        </p:nvGrpSpPr>
        <p:grpSpPr>
          <a:xfrm>
            <a:off x="5498237" y="4581059"/>
            <a:ext cx="597763" cy="576474"/>
            <a:chOff x="9996256" y="2760955"/>
            <a:chExt cx="597763" cy="57647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7EC1C4-1E8D-4D2C-8842-A8B83918753C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E3043B9-CC60-4A54-BCAB-6F51BD892F17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6916A8-34EF-4FE6-A5AA-D9B43E31F842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388A49-B2AF-40F3-A166-80D8507295F3}"/>
              </a:ext>
            </a:extLst>
          </p:cNvPr>
          <p:cNvGrpSpPr/>
          <p:nvPr/>
        </p:nvGrpSpPr>
        <p:grpSpPr>
          <a:xfrm>
            <a:off x="6873042" y="4581059"/>
            <a:ext cx="597763" cy="576474"/>
            <a:chOff x="9996256" y="2760955"/>
            <a:chExt cx="597763" cy="57647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B464D8A-75D3-46BF-B086-488D48368765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7C7C1DF-9F60-4254-84EE-8F0754529D11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7B7DC68-7AB1-4448-8D5C-64CA977FA747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A13F20-E8B4-402E-8F45-048537B4B031}"/>
              </a:ext>
            </a:extLst>
          </p:cNvPr>
          <p:cNvGrpSpPr/>
          <p:nvPr/>
        </p:nvGrpSpPr>
        <p:grpSpPr>
          <a:xfrm>
            <a:off x="8182255" y="4545539"/>
            <a:ext cx="597763" cy="576474"/>
            <a:chOff x="9996256" y="2760955"/>
            <a:chExt cx="597763" cy="57647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4A15B79-5AF3-4A31-9710-C7DA1E6EB867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26C0134-79ED-4B91-B5AA-CA37F82615EE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AD42B64-85C2-486D-BBB9-BFF348F19268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26BA75B-F402-47E7-B03D-E13BEE2A8732}"/>
              </a:ext>
            </a:extLst>
          </p:cNvPr>
          <p:cNvSpPr/>
          <p:nvPr/>
        </p:nvSpPr>
        <p:spPr>
          <a:xfrm>
            <a:off x="4329465" y="1329388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F5619B-B5B4-44D5-8A41-6A527B107D86}"/>
              </a:ext>
            </a:extLst>
          </p:cNvPr>
          <p:cNvSpPr/>
          <p:nvPr/>
        </p:nvSpPr>
        <p:spPr>
          <a:xfrm>
            <a:off x="3829915" y="219794"/>
            <a:ext cx="1358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=18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6EBBBF-B22B-454D-B78C-30EF43CEA963}"/>
              </a:ext>
            </a:extLst>
          </p:cNvPr>
          <p:cNvSpPr/>
          <p:nvPr/>
        </p:nvSpPr>
        <p:spPr>
          <a:xfrm>
            <a:off x="4315129" y="352442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id="{DD1322EC-3E95-4AEE-A2FD-468316C0F1A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756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203"/>
    </mc:Choice>
    <mc:Fallback>
      <p:transition spd="slow" advTm="70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9AA0D9-7143-4E15-AB13-89824338E60E}"/>
              </a:ext>
            </a:extLst>
          </p:cNvPr>
          <p:cNvSpPr/>
          <p:nvPr/>
        </p:nvSpPr>
        <p:spPr>
          <a:xfrm>
            <a:off x="0" y="5543550"/>
            <a:ext cx="12192000" cy="13144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8E2415-E1D3-4D29-B65F-04E30208BE19}"/>
              </a:ext>
            </a:extLst>
          </p:cNvPr>
          <p:cNvSpPr/>
          <p:nvPr/>
        </p:nvSpPr>
        <p:spPr>
          <a:xfrm>
            <a:off x="397224" y="5739110"/>
            <a:ext cx="7225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Multiplying by 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326C6B-A9A1-4A4F-9B45-A42D3AA92939}"/>
              </a:ext>
            </a:extLst>
          </p:cNvPr>
          <p:cNvSpPr/>
          <p:nvPr/>
        </p:nvSpPr>
        <p:spPr>
          <a:xfrm>
            <a:off x="798316" y="195560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e.g. 3 x 4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54A8422B-9FC4-48FC-816F-E493196DE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560914"/>
              </p:ext>
            </p:extLst>
          </p:nvPr>
        </p:nvGraphicFramePr>
        <p:xfrm>
          <a:off x="1046579" y="1385491"/>
          <a:ext cx="5418668" cy="170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9208118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1905820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2363209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70747630"/>
                    </a:ext>
                  </a:extLst>
                </a:gridCol>
              </a:tblGrid>
              <a:tr h="851681">
                <a:tc gridSpan="4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81901"/>
                  </a:ext>
                </a:extLst>
              </a:tr>
              <a:tr h="851681"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72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C55A12-93A7-4664-B4F5-915178F24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58524"/>
              </p:ext>
            </p:extLst>
          </p:nvPr>
        </p:nvGraphicFramePr>
        <p:xfrm>
          <a:off x="1046579" y="3573587"/>
          <a:ext cx="5418668" cy="1703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9208118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31905820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2363209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70747630"/>
                    </a:ext>
                  </a:extLst>
                </a:gridCol>
              </a:tblGrid>
              <a:tr h="851681">
                <a:tc gridSpan="4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81901"/>
                  </a:ext>
                </a:extLst>
              </a:tr>
              <a:tr h="851681"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726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38DB979D-BD29-4EC5-B125-6946E062C516}"/>
              </a:ext>
            </a:extLst>
          </p:cNvPr>
          <p:cNvGrpSpPr/>
          <p:nvPr/>
        </p:nvGrpSpPr>
        <p:grpSpPr>
          <a:xfrm>
            <a:off x="2814221" y="4581059"/>
            <a:ext cx="597763" cy="576474"/>
            <a:chOff x="9996256" y="2760955"/>
            <a:chExt cx="597763" cy="57647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662CF13-37C3-43A9-82DF-871CEC32ABB9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4BB815-0E60-40E3-A01C-821734E9D0BE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37B4229-2D5C-484C-B879-AC58F2925624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E0F748-6253-47D0-B363-FDD19E4ED613}"/>
              </a:ext>
            </a:extLst>
          </p:cNvPr>
          <p:cNvGrpSpPr/>
          <p:nvPr/>
        </p:nvGrpSpPr>
        <p:grpSpPr>
          <a:xfrm>
            <a:off x="1421906" y="4581059"/>
            <a:ext cx="597763" cy="576474"/>
            <a:chOff x="9996256" y="2760955"/>
            <a:chExt cx="597763" cy="57647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FF43DB8-ACA7-42CD-8DF5-8C4C1A1179CC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984FDE9-A1D3-49A1-8C99-1F33779CB97E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CDE366-8BB7-48AD-A5C6-B1A7F7F37AB2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1441C6-FF30-489E-8C01-A8A35F0916A2}"/>
              </a:ext>
            </a:extLst>
          </p:cNvPr>
          <p:cNvGrpSpPr/>
          <p:nvPr/>
        </p:nvGrpSpPr>
        <p:grpSpPr>
          <a:xfrm>
            <a:off x="4123432" y="4581059"/>
            <a:ext cx="597763" cy="576474"/>
            <a:chOff x="9996256" y="2760955"/>
            <a:chExt cx="597763" cy="57647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F9394D4-E7E3-4E83-BD14-925EE571076C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6E92B0C-4030-41BA-8358-C7B18D5341A2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4D4D415-62A3-4B75-8CB0-7BF7B59E2790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4A13ED-A87B-4BE1-B863-EC9C167D92DE}"/>
              </a:ext>
            </a:extLst>
          </p:cNvPr>
          <p:cNvGrpSpPr/>
          <p:nvPr/>
        </p:nvGrpSpPr>
        <p:grpSpPr>
          <a:xfrm>
            <a:off x="5498237" y="4581059"/>
            <a:ext cx="597763" cy="576474"/>
            <a:chOff x="9996256" y="2760955"/>
            <a:chExt cx="597763" cy="57647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7EC1C4-1E8D-4D2C-8842-A8B83918753C}"/>
                </a:ext>
              </a:extLst>
            </p:cNvPr>
            <p:cNvSpPr/>
            <p:nvPr/>
          </p:nvSpPr>
          <p:spPr>
            <a:xfrm>
              <a:off x="9996256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E3043B9-CC60-4A54-BCAB-6F51BD892F17}"/>
                </a:ext>
              </a:extLst>
            </p:cNvPr>
            <p:cNvSpPr/>
            <p:nvPr/>
          </p:nvSpPr>
          <p:spPr>
            <a:xfrm>
              <a:off x="10354322" y="2760955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6916A8-34EF-4FE6-A5AA-D9B43E31F842}"/>
                </a:ext>
              </a:extLst>
            </p:cNvPr>
            <p:cNvSpPr/>
            <p:nvPr/>
          </p:nvSpPr>
          <p:spPr>
            <a:xfrm>
              <a:off x="10116104" y="3106609"/>
              <a:ext cx="239697" cy="2308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26BA75B-F402-47E7-B03D-E13BEE2A8732}"/>
              </a:ext>
            </a:extLst>
          </p:cNvPr>
          <p:cNvSpPr/>
          <p:nvPr/>
        </p:nvSpPr>
        <p:spPr>
          <a:xfrm>
            <a:off x="3278859" y="1338684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F5619B-B5B4-44D5-8A41-6A527B107D86}"/>
              </a:ext>
            </a:extLst>
          </p:cNvPr>
          <p:cNvSpPr/>
          <p:nvPr/>
        </p:nvSpPr>
        <p:spPr>
          <a:xfrm>
            <a:off x="3829914" y="219794"/>
            <a:ext cx="1358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=12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6EBBBF-B22B-454D-B78C-30EF43CEA963}"/>
              </a:ext>
            </a:extLst>
          </p:cNvPr>
          <p:cNvSpPr/>
          <p:nvPr/>
        </p:nvSpPr>
        <p:spPr>
          <a:xfrm>
            <a:off x="3278858" y="352442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34" name="Audio 33">
            <a:hlinkClick r:id="" action="ppaction://media"/>
            <a:extLst>
              <a:ext uri="{FF2B5EF4-FFF2-40B4-BE49-F238E27FC236}">
                <a16:creationId xmlns:a16="http://schemas.microsoft.com/office/drawing/2014/main" id="{06F63B5F-0C59-4D03-889F-CACBB3C568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533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996"/>
    </mc:Choice>
    <mc:Fallback>
      <p:transition spd="slow" advTm="56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30.9|10.7|1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2.6|11.7|6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46</Words>
  <Application>Microsoft Office PowerPoint</Application>
  <PresentationFormat>Widescreen</PresentationFormat>
  <Paragraphs>22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3</cp:revision>
  <dcterms:created xsi:type="dcterms:W3CDTF">2021-01-15T20:19:23Z</dcterms:created>
  <dcterms:modified xsi:type="dcterms:W3CDTF">2021-01-15T20:41:37Z</dcterms:modified>
</cp:coreProperties>
</file>