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395" r:id="rId6"/>
    <p:sldId id="396" r:id="rId7"/>
    <p:sldId id="412" r:id="rId8"/>
    <p:sldId id="422" r:id="rId9"/>
    <p:sldId id="397" r:id="rId10"/>
    <p:sldId id="413" r:id="rId11"/>
    <p:sldId id="398" r:id="rId12"/>
    <p:sldId id="414" r:id="rId13"/>
    <p:sldId id="399" r:id="rId14"/>
    <p:sldId id="415" r:id="rId15"/>
    <p:sldId id="386" r:id="rId16"/>
    <p:sldId id="420" r:id="rId17"/>
    <p:sldId id="416" r:id="rId18"/>
    <p:sldId id="314" r:id="rId19"/>
    <p:sldId id="417" r:id="rId20"/>
    <p:sldId id="409" r:id="rId21"/>
    <p:sldId id="418" r:id="rId22"/>
    <p:sldId id="41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000"/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108431-61A1-45E5-BFF8-FEE9019B43DA}" v="13" dt="2019-09-18T09:39:03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4660"/>
  </p:normalViewPr>
  <p:slideViewPr>
    <p:cSldViewPr snapToGrid="0">
      <p:cViewPr>
        <p:scale>
          <a:sx n="81" d="100"/>
          <a:sy n="81" d="100"/>
        </p:scale>
        <p:origin x="-104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esa Hodgson" userId="213b339f-9e68-4d61-b6e1-9aa385d3ff46" providerId="ADAL" clId="{4BB93A6E-8475-49AA-B5DF-873BAB2412EC}"/>
    <pc:docChg chg="custSel modSld">
      <pc:chgData name="Theresa Hodgson" userId="213b339f-9e68-4d61-b6e1-9aa385d3ff46" providerId="ADAL" clId="{4BB93A6E-8475-49AA-B5DF-873BAB2412EC}" dt="2019-09-12T11:45:53.249" v="75" actId="255"/>
      <pc:docMkLst>
        <pc:docMk/>
      </pc:docMkLst>
      <pc:sldChg chg="addSp delSp modSp">
        <pc:chgData name="Theresa Hodgson" userId="213b339f-9e68-4d61-b6e1-9aa385d3ff46" providerId="ADAL" clId="{4BB93A6E-8475-49AA-B5DF-873BAB2412EC}" dt="2019-09-12T11:39:32.308" v="9" actId="20577"/>
        <pc:sldMkLst>
          <pc:docMk/>
          <pc:sldMk cId="2637481266" sldId="256"/>
        </pc:sldMkLst>
        <pc:spChg chg="add mod">
          <ac:chgData name="Theresa Hodgson" userId="213b339f-9e68-4d61-b6e1-9aa385d3ff46" providerId="ADAL" clId="{4BB93A6E-8475-49AA-B5DF-873BAB2412EC}" dt="2019-09-12T11:39:32.308" v="9" actId="20577"/>
          <ac:spMkLst>
            <pc:docMk/>
            <pc:sldMk cId="2637481266" sldId="256"/>
            <ac:spMk id="7" creationId="{226537A9-AE13-4E2E-B015-E7E5D88BC991}"/>
          </ac:spMkLst>
        </pc:spChg>
        <pc:spChg chg="mod">
          <ac:chgData name="Theresa Hodgson" userId="213b339f-9e68-4d61-b6e1-9aa385d3ff46" providerId="ADAL" clId="{4BB93A6E-8475-49AA-B5DF-873BAB2412EC}" dt="2019-09-12T11:39:08.584" v="5" actId="14100"/>
          <ac:spMkLst>
            <pc:docMk/>
            <pc:sldMk cId="2637481266" sldId="256"/>
            <ac:spMk id="17" creationId="{0F18B4CD-798D-4EA5-92CF-7A4BB6DD9812}"/>
          </ac:spMkLst>
        </pc:spChg>
        <pc:grpChg chg="del">
          <ac:chgData name="Theresa Hodgson" userId="213b339f-9e68-4d61-b6e1-9aa385d3ff46" providerId="ADAL" clId="{4BB93A6E-8475-49AA-B5DF-873BAB2412EC}" dt="2019-09-12T11:39:29.143" v="6" actId="478"/>
          <ac:grpSpMkLst>
            <pc:docMk/>
            <pc:sldMk cId="2637481266" sldId="256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39:29.928" v="7"/>
          <ac:picMkLst>
            <pc:docMk/>
            <pc:sldMk cId="2637481266" sldId="256"/>
            <ac:picMk id="6" creationId="{E694FB2B-0B9E-4B56-94AD-2A0992C4501E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5:53.249" v="75" actId="255"/>
        <pc:sldMkLst>
          <pc:docMk/>
          <pc:sldMk cId="636014570" sldId="314"/>
        </pc:sldMkLst>
        <pc:spChg chg="add">
          <ac:chgData name="Theresa Hodgson" userId="213b339f-9e68-4d61-b6e1-9aa385d3ff46" providerId="ADAL" clId="{4BB93A6E-8475-49AA-B5DF-873BAB2412EC}" dt="2019-09-12T11:40:43.311" v="41"/>
          <ac:spMkLst>
            <pc:docMk/>
            <pc:sldMk cId="636014570" sldId="314"/>
            <ac:spMk id="7" creationId="{08D0587E-35B5-4E19-9622-744A37CAB13B}"/>
          </ac:spMkLst>
        </pc:spChg>
        <pc:spChg chg="mod">
          <ac:chgData name="Theresa Hodgson" userId="213b339f-9e68-4d61-b6e1-9aa385d3ff46" providerId="ADAL" clId="{4BB93A6E-8475-49AA-B5DF-873BAB2412EC}" dt="2019-09-12T11:45:53.249" v="75" actId="255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42.943" v="40" actId="478"/>
          <ac:grpSpMkLst>
            <pc:docMk/>
            <pc:sldMk cId="636014570" sldId="314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43.311" v="41"/>
          <ac:picMkLst>
            <pc:docMk/>
            <pc:sldMk cId="636014570" sldId="314"/>
            <ac:picMk id="6" creationId="{25F5AD67-15CD-4809-BF8F-A27628C3C8AA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32.647" v="35"/>
        <pc:sldMkLst>
          <pc:docMk/>
          <pc:sldMk cId="310986706" sldId="386"/>
        </pc:sldMkLst>
        <pc:spChg chg="add">
          <ac:chgData name="Theresa Hodgson" userId="213b339f-9e68-4d61-b6e1-9aa385d3ff46" providerId="ADAL" clId="{4BB93A6E-8475-49AA-B5DF-873BAB2412EC}" dt="2019-09-12T11:40:32.647" v="35"/>
          <ac:spMkLst>
            <pc:docMk/>
            <pc:sldMk cId="310986706" sldId="386"/>
            <ac:spMk id="11" creationId="{B5104332-C239-438B-BA05-0A5CD7BC7334}"/>
          </ac:spMkLst>
        </pc:spChg>
        <pc:grpChg chg="del">
          <ac:chgData name="Theresa Hodgson" userId="213b339f-9e68-4d61-b6e1-9aa385d3ff46" providerId="ADAL" clId="{4BB93A6E-8475-49AA-B5DF-873BAB2412EC}" dt="2019-09-12T11:40:32.354" v="34" actId="478"/>
          <ac:grpSpMkLst>
            <pc:docMk/>
            <pc:sldMk cId="310986706" sldId="386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32.647" v="35"/>
          <ac:picMkLst>
            <pc:docMk/>
            <pc:sldMk cId="310986706" sldId="386"/>
            <ac:picMk id="10" creationId="{830D08A1-A6B2-4C96-978E-302BCCC92538}"/>
          </ac:picMkLst>
        </pc:picChg>
      </pc:sldChg>
      <pc:sldChg chg="addSp delSp">
        <pc:chgData name="Theresa Hodgson" userId="213b339f-9e68-4d61-b6e1-9aa385d3ff46" providerId="ADAL" clId="{4BB93A6E-8475-49AA-B5DF-873BAB2412EC}" dt="2019-09-12T11:39:53.214" v="13"/>
        <pc:sldMkLst>
          <pc:docMk/>
          <pc:sldMk cId="3401100034" sldId="390"/>
        </pc:sldMkLst>
        <pc:spChg chg="add">
          <ac:chgData name="Theresa Hodgson" userId="213b339f-9e68-4d61-b6e1-9aa385d3ff46" providerId="ADAL" clId="{4BB93A6E-8475-49AA-B5DF-873BAB2412EC}" dt="2019-09-12T11:39:53.214" v="13"/>
          <ac:spMkLst>
            <pc:docMk/>
            <pc:sldMk cId="3401100034" sldId="390"/>
            <ac:spMk id="8" creationId="{7EABC679-26EA-49AA-B068-0A2FDDB3F27D}"/>
          </ac:spMkLst>
        </pc:spChg>
        <pc:grpChg chg="del">
          <ac:chgData name="Theresa Hodgson" userId="213b339f-9e68-4d61-b6e1-9aa385d3ff46" providerId="ADAL" clId="{4BB93A6E-8475-49AA-B5DF-873BAB2412EC}" dt="2019-09-12T11:39:53.013" v="12" actId="478"/>
          <ac:grpSpMkLst>
            <pc:docMk/>
            <pc:sldMk cId="3401100034" sldId="390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39:53.214" v="13"/>
          <ac:picMkLst>
            <pc:docMk/>
            <pc:sldMk cId="3401100034" sldId="390"/>
            <ac:picMk id="6" creationId="{38102A9C-69AC-406B-AC12-D83329CA759D}"/>
          </ac:picMkLst>
        </pc:picChg>
      </pc:sldChg>
      <pc:sldChg chg="addSp delSp">
        <pc:chgData name="Theresa Hodgson" userId="213b339f-9e68-4d61-b6e1-9aa385d3ff46" providerId="ADAL" clId="{4BB93A6E-8475-49AA-B5DF-873BAB2412EC}" dt="2019-09-12T11:39:48.808" v="11"/>
        <pc:sldMkLst>
          <pc:docMk/>
          <pc:sldMk cId="2075266808" sldId="391"/>
        </pc:sldMkLst>
        <pc:spChg chg="add">
          <ac:chgData name="Theresa Hodgson" userId="213b339f-9e68-4d61-b6e1-9aa385d3ff46" providerId="ADAL" clId="{4BB93A6E-8475-49AA-B5DF-873BAB2412EC}" dt="2019-09-12T11:39:48.808" v="11"/>
          <ac:spMkLst>
            <pc:docMk/>
            <pc:sldMk cId="2075266808" sldId="391"/>
            <ac:spMk id="7" creationId="{607D1350-2F29-4C13-97E6-D6218EA3E0AB}"/>
          </ac:spMkLst>
        </pc:spChg>
        <pc:grpChg chg="del">
          <ac:chgData name="Theresa Hodgson" userId="213b339f-9e68-4d61-b6e1-9aa385d3ff46" providerId="ADAL" clId="{4BB93A6E-8475-49AA-B5DF-873BAB2412EC}" dt="2019-09-12T11:39:48.495" v="10" actId="478"/>
          <ac:grpSpMkLst>
            <pc:docMk/>
            <pc:sldMk cId="2075266808" sldId="391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39:48.808" v="11"/>
          <ac:picMkLst>
            <pc:docMk/>
            <pc:sldMk cId="2075266808" sldId="391"/>
            <ac:picMk id="6" creationId="{092ED90C-4D14-4F40-B603-215E38847723}"/>
          </ac:picMkLst>
        </pc:picChg>
      </pc:sldChg>
      <pc:sldChg chg="addSp delSp">
        <pc:chgData name="Theresa Hodgson" userId="213b339f-9e68-4d61-b6e1-9aa385d3ff46" providerId="ADAL" clId="{4BB93A6E-8475-49AA-B5DF-873BAB2412EC}" dt="2019-09-12T11:39:57.872" v="15"/>
        <pc:sldMkLst>
          <pc:docMk/>
          <pc:sldMk cId="734070449" sldId="395"/>
        </pc:sldMkLst>
        <pc:spChg chg="add">
          <ac:chgData name="Theresa Hodgson" userId="213b339f-9e68-4d61-b6e1-9aa385d3ff46" providerId="ADAL" clId="{4BB93A6E-8475-49AA-B5DF-873BAB2412EC}" dt="2019-09-12T11:39:57.872" v="15"/>
          <ac:spMkLst>
            <pc:docMk/>
            <pc:sldMk cId="734070449" sldId="395"/>
            <ac:spMk id="8" creationId="{8D55D321-5463-4C06-A94F-14F9443E85C9}"/>
          </ac:spMkLst>
        </pc:spChg>
        <pc:grpChg chg="del">
          <ac:chgData name="Theresa Hodgson" userId="213b339f-9e68-4d61-b6e1-9aa385d3ff46" providerId="ADAL" clId="{4BB93A6E-8475-49AA-B5DF-873BAB2412EC}" dt="2019-09-12T11:39:57.431" v="14" actId="478"/>
          <ac:grpSpMkLst>
            <pc:docMk/>
            <pc:sldMk cId="734070449" sldId="395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39:57.872" v="15"/>
          <ac:picMkLst>
            <pc:docMk/>
            <pc:sldMk cId="734070449" sldId="395"/>
            <ac:picMk id="7" creationId="{B1520679-6DF0-4B48-B932-8C39B63ED920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01.259" v="17"/>
        <pc:sldMkLst>
          <pc:docMk/>
          <pc:sldMk cId="1746694502" sldId="396"/>
        </pc:sldMkLst>
        <pc:spChg chg="add">
          <ac:chgData name="Theresa Hodgson" userId="213b339f-9e68-4d61-b6e1-9aa385d3ff46" providerId="ADAL" clId="{4BB93A6E-8475-49AA-B5DF-873BAB2412EC}" dt="2019-09-12T11:40:01.259" v="17"/>
          <ac:spMkLst>
            <pc:docMk/>
            <pc:sldMk cId="1746694502" sldId="396"/>
            <ac:spMk id="8" creationId="{DA5755E9-6C65-431C-83B7-6E6E599D9C49}"/>
          </ac:spMkLst>
        </pc:spChg>
        <pc:grpChg chg="del">
          <ac:chgData name="Theresa Hodgson" userId="213b339f-9e68-4d61-b6e1-9aa385d3ff46" providerId="ADAL" clId="{4BB93A6E-8475-49AA-B5DF-873BAB2412EC}" dt="2019-09-12T11:40:01.054" v="16" actId="478"/>
          <ac:grpSpMkLst>
            <pc:docMk/>
            <pc:sldMk cId="1746694502" sldId="396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01.259" v="17"/>
          <ac:picMkLst>
            <pc:docMk/>
            <pc:sldMk cId="1746694502" sldId="396"/>
            <ac:picMk id="7" creationId="{2F7A235B-1971-4988-AE20-9CDC5C5FB022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2:48.579" v="51" actId="20577"/>
        <pc:sldMkLst>
          <pc:docMk/>
          <pc:sldMk cId="1347107758" sldId="397"/>
        </pc:sldMkLst>
        <pc:spChg chg="add">
          <ac:chgData name="Theresa Hodgson" userId="213b339f-9e68-4d61-b6e1-9aa385d3ff46" providerId="ADAL" clId="{4BB93A6E-8475-49AA-B5DF-873BAB2412EC}" dt="2019-09-12T11:40:12.182" v="23"/>
          <ac:spMkLst>
            <pc:docMk/>
            <pc:sldMk cId="1347107758" sldId="397"/>
            <ac:spMk id="7" creationId="{EBE6CF81-9033-44E8-97C5-98CF50C09114}"/>
          </ac:spMkLst>
        </pc:spChg>
        <pc:spChg chg="mod">
          <ac:chgData name="Theresa Hodgson" userId="213b339f-9e68-4d61-b6e1-9aa385d3ff46" providerId="ADAL" clId="{4BB93A6E-8475-49AA-B5DF-873BAB2412EC}" dt="2019-09-12T11:42:48.579" v="51" actId="20577"/>
          <ac:spMkLst>
            <pc:docMk/>
            <pc:sldMk cId="1347107758" sldId="397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11.860" v="22" actId="478"/>
          <ac:grpSpMkLst>
            <pc:docMk/>
            <pc:sldMk cId="1347107758" sldId="397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12.182" v="23"/>
          <ac:picMkLst>
            <pc:docMk/>
            <pc:sldMk cId="1347107758" sldId="397"/>
            <ac:picMk id="6" creationId="{B9C0DE73-A437-458F-B93B-F0E5D440C41D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0:19.111" v="27"/>
        <pc:sldMkLst>
          <pc:docMk/>
          <pc:sldMk cId="2825208530" sldId="398"/>
        </pc:sldMkLst>
        <pc:spChg chg="mod">
          <ac:chgData name="Theresa Hodgson" userId="213b339f-9e68-4d61-b6e1-9aa385d3ff46" providerId="ADAL" clId="{4BB93A6E-8475-49AA-B5DF-873BAB2412EC}" dt="2019-09-11T11:01:57.019" v="2" actId="20577"/>
          <ac:spMkLst>
            <pc:docMk/>
            <pc:sldMk cId="2825208530" sldId="398"/>
            <ac:spMk id="13" creationId="{0F5EE4AB-8920-4167-8E23-57766A7D73B8}"/>
          </ac:spMkLst>
        </pc:spChg>
        <pc:spChg chg="add">
          <ac:chgData name="Theresa Hodgson" userId="213b339f-9e68-4d61-b6e1-9aa385d3ff46" providerId="ADAL" clId="{4BB93A6E-8475-49AA-B5DF-873BAB2412EC}" dt="2019-09-12T11:40:19.111" v="27"/>
          <ac:spMkLst>
            <pc:docMk/>
            <pc:sldMk cId="2825208530" sldId="398"/>
            <ac:spMk id="24" creationId="{310D0001-8B2C-4386-B330-F40567B680C6}"/>
          </ac:spMkLst>
        </pc:spChg>
        <pc:grpChg chg="del">
          <ac:chgData name="Theresa Hodgson" userId="213b339f-9e68-4d61-b6e1-9aa385d3ff46" providerId="ADAL" clId="{4BB93A6E-8475-49AA-B5DF-873BAB2412EC}" dt="2019-09-12T11:40:18.822" v="26" actId="478"/>
          <ac:grpSpMkLst>
            <pc:docMk/>
            <pc:sldMk cId="2825208530" sldId="398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19.111" v="27"/>
          <ac:picMkLst>
            <pc:docMk/>
            <pc:sldMk cId="2825208530" sldId="398"/>
            <ac:picMk id="23" creationId="{2B2C2586-2927-4575-956F-76F7D64AD5B5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25.951" v="31"/>
        <pc:sldMkLst>
          <pc:docMk/>
          <pc:sldMk cId="432887322" sldId="399"/>
        </pc:sldMkLst>
        <pc:spChg chg="add">
          <ac:chgData name="Theresa Hodgson" userId="213b339f-9e68-4d61-b6e1-9aa385d3ff46" providerId="ADAL" clId="{4BB93A6E-8475-49AA-B5DF-873BAB2412EC}" dt="2019-09-12T11:40:25.951" v="31"/>
          <ac:spMkLst>
            <pc:docMk/>
            <pc:sldMk cId="432887322" sldId="399"/>
            <ac:spMk id="8" creationId="{7CF144B7-9531-4D27-8BFE-7AA8712996FC}"/>
          </ac:spMkLst>
        </pc:spChg>
        <pc:grpChg chg="del">
          <ac:chgData name="Theresa Hodgson" userId="213b339f-9e68-4d61-b6e1-9aa385d3ff46" providerId="ADAL" clId="{4BB93A6E-8475-49AA-B5DF-873BAB2412EC}" dt="2019-09-12T11:40:25.662" v="30" actId="478"/>
          <ac:grpSpMkLst>
            <pc:docMk/>
            <pc:sldMk cId="432887322" sldId="399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25.951" v="31"/>
          <ac:picMkLst>
            <pc:docMk/>
            <pc:sldMk cId="432887322" sldId="399"/>
            <ac:picMk id="7" creationId="{0038390C-0B5D-4B31-8E85-C745CF94C9F4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0:08.560" v="21"/>
        <pc:sldMkLst>
          <pc:docMk/>
          <pc:sldMk cId="1756960081" sldId="400"/>
        </pc:sldMkLst>
        <pc:spChg chg="add">
          <ac:chgData name="Theresa Hodgson" userId="213b339f-9e68-4d61-b6e1-9aa385d3ff46" providerId="ADAL" clId="{4BB93A6E-8475-49AA-B5DF-873BAB2412EC}" dt="2019-09-12T11:40:08.560" v="21"/>
          <ac:spMkLst>
            <pc:docMk/>
            <pc:sldMk cId="1756960081" sldId="400"/>
            <ac:spMk id="9" creationId="{AE5406AB-7B3C-425A-B34E-B5251D633E6A}"/>
          </ac:spMkLst>
        </pc:spChg>
        <pc:grpChg chg="del">
          <ac:chgData name="Theresa Hodgson" userId="213b339f-9e68-4d61-b6e1-9aa385d3ff46" providerId="ADAL" clId="{4BB93A6E-8475-49AA-B5DF-873BAB2412EC}" dt="2019-09-12T11:40:08.264" v="20" actId="478"/>
          <ac:grpSpMkLst>
            <pc:docMk/>
            <pc:sldMk cId="1756960081" sldId="400"/>
            <ac:grpSpMk id="16" creationId="{B31300A9-E3C5-4701-8EF1-45ED088A04DD}"/>
          </ac:grpSpMkLst>
        </pc:grpChg>
        <pc:graphicFrameChg chg="modGraphic">
          <ac:chgData name="Theresa Hodgson" userId="213b339f-9e68-4d61-b6e1-9aa385d3ff46" providerId="ADAL" clId="{4BB93A6E-8475-49AA-B5DF-873BAB2412EC}" dt="2019-09-11T11:01:44.678" v="0" actId="403"/>
          <ac:graphicFrameMkLst>
            <pc:docMk/>
            <pc:sldMk cId="1756960081" sldId="400"/>
            <ac:graphicFrameMk id="7" creationId="{8129B847-FBCF-4EF8-8D6B-68121CF3034B}"/>
          </ac:graphicFrameMkLst>
        </pc:graphicFrameChg>
        <pc:picChg chg="add">
          <ac:chgData name="Theresa Hodgson" userId="213b339f-9e68-4d61-b6e1-9aa385d3ff46" providerId="ADAL" clId="{4BB93A6E-8475-49AA-B5DF-873BAB2412EC}" dt="2019-09-12T11:40:08.560" v="21"/>
          <ac:picMkLst>
            <pc:docMk/>
            <pc:sldMk cId="1756960081" sldId="400"/>
            <ac:picMk id="8" creationId="{B2A48C23-18A9-4F6D-BF81-3DB656E7B0B3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4:32.385" v="70" actId="20577"/>
        <pc:sldMkLst>
          <pc:docMk/>
          <pc:sldMk cId="1095578642" sldId="409"/>
        </pc:sldMkLst>
        <pc:spChg chg="add">
          <ac:chgData name="Theresa Hodgson" userId="213b339f-9e68-4d61-b6e1-9aa385d3ff46" providerId="ADAL" clId="{4BB93A6E-8475-49AA-B5DF-873BAB2412EC}" dt="2019-09-12T11:40:50.510" v="45"/>
          <ac:spMkLst>
            <pc:docMk/>
            <pc:sldMk cId="1095578642" sldId="409"/>
            <ac:spMk id="7" creationId="{791AD1D8-F6C5-43C3-8F11-210E09EFC782}"/>
          </ac:spMkLst>
        </pc:spChg>
        <pc:spChg chg="mod">
          <ac:chgData name="Theresa Hodgson" userId="213b339f-9e68-4d61-b6e1-9aa385d3ff46" providerId="ADAL" clId="{4BB93A6E-8475-49AA-B5DF-873BAB2412EC}" dt="2019-09-12T11:44:32.385" v="70" actId="20577"/>
          <ac:spMkLst>
            <pc:docMk/>
            <pc:sldMk cId="1095578642" sldId="409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50.039" v="44" actId="478"/>
          <ac:grpSpMkLst>
            <pc:docMk/>
            <pc:sldMk cId="1095578642" sldId="409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50.510" v="45"/>
          <ac:picMkLst>
            <pc:docMk/>
            <pc:sldMk cId="1095578642" sldId="409"/>
            <ac:picMk id="6" creationId="{74F97ADF-01FA-4497-A1F2-77665A17C621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04.793" v="19"/>
        <pc:sldMkLst>
          <pc:docMk/>
          <pc:sldMk cId="1821839807" sldId="412"/>
        </pc:sldMkLst>
        <pc:spChg chg="add">
          <ac:chgData name="Theresa Hodgson" userId="213b339f-9e68-4d61-b6e1-9aa385d3ff46" providerId="ADAL" clId="{4BB93A6E-8475-49AA-B5DF-873BAB2412EC}" dt="2019-09-12T11:40:04.793" v="19"/>
          <ac:spMkLst>
            <pc:docMk/>
            <pc:sldMk cId="1821839807" sldId="412"/>
            <ac:spMk id="9" creationId="{E26C1BD6-B74F-45E7-9220-6D6708C272B0}"/>
          </ac:spMkLst>
        </pc:spChg>
        <pc:grpChg chg="del">
          <ac:chgData name="Theresa Hodgson" userId="213b339f-9e68-4d61-b6e1-9aa385d3ff46" providerId="ADAL" clId="{4BB93A6E-8475-49AA-B5DF-873BAB2412EC}" dt="2019-09-12T11:40:04.579" v="18" actId="478"/>
          <ac:grpSpMkLst>
            <pc:docMk/>
            <pc:sldMk cId="1821839807" sldId="412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04.793" v="19"/>
          <ac:picMkLst>
            <pc:docMk/>
            <pc:sldMk cId="1821839807" sldId="412"/>
            <ac:picMk id="8" creationId="{4C2A1148-7DD0-4E17-B4BC-68678B07F6B6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2:54.466" v="53" actId="20577"/>
        <pc:sldMkLst>
          <pc:docMk/>
          <pc:sldMk cId="1081809649" sldId="413"/>
        </pc:sldMkLst>
        <pc:spChg chg="add">
          <ac:chgData name="Theresa Hodgson" userId="213b339f-9e68-4d61-b6e1-9aa385d3ff46" providerId="ADAL" clId="{4BB93A6E-8475-49AA-B5DF-873BAB2412EC}" dt="2019-09-12T11:40:16.107" v="25"/>
          <ac:spMkLst>
            <pc:docMk/>
            <pc:sldMk cId="1081809649" sldId="413"/>
            <ac:spMk id="7" creationId="{D1301419-A017-4E93-BEB6-0254137C8064}"/>
          </ac:spMkLst>
        </pc:spChg>
        <pc:spChg chg="mod">
          <ac:chgData name="Theresa Hodgson" userId="213b339f-9e68-4d61-b6e1-9aa385d3ff46" providerId="ADAL" clId="{4BB93A6E-8475-49AA-B5DF-873BAB2412EC}" dt="2019-09-12T11:42:54.466" v="53" actId="20577"/>
          <ac:spMkLst>
            <pc:docMk/>
            <pc:sldMk cId="1081809649" sldId="413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15.738" v="24" actId="478"/>
          <ac:grpSpMkLst>
            <pc:docMk/>
            <pc:sldMk cId="1081809649" sldId="413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16.107" v="25"/>
          <ac:picMkLst>
            <pc:docMk/>
            <pc:sldMk cId="1081809649" sldId="413"/>
            <ac:picMk id="6" creationId="{37E3F0B9-CBAC-4D18-8F8C-9304DD233982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22.511" v="29"/>
        <pc:sldMkLst>
          <pc:docMk/>
          <pc:sldMk cId="1901005441" sldId="414"/>
        </pc:sldMkLst>
        <pc:spChg chg="add">
          <ac:chgData name="Theresa Hodgson" userId="213b339f-9e68-4d61-b6e1-9aa385d3ff46" providerId="ADAL" clId="{4BB93A6E-8475-49AA-B5DF-873BAB2412EC}" dt="2019-09-12T11:40:22.511" v="29"/>
          <ac:spMkLst>
            <pc:docMk/>
            <pc:sldMk cId="1901005441" sldId="414"/>
            <ac:spMk id="24" creationId="{CE242449-527A-40E7-AA00-B0E04D563C3C}"/>
          </ac:spMkLst>
        </pc:spChg>
        <pc:grpChg chg="del">
          <ac:chgData name="Theresa Hodgson" userId="213b339f-9e68-4d61-b6e1-9aa385d3ff46" providerId="ADAL" clId="{4BB93A6E-8475-49AA-B5DF-873BAB2412EC}" dt="2019-09-12T11:40:22.214" v="28" actId="478"/>
          <ac:grpSpMkLst>
            <pc:docMk/>
            <pc:sldMk cId="1901005441" sldId="414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22.511" v="29"/>
          <ac:picMkLst>
            <pc:docMk/>
            <pc:sldMk cId="1901005441" sldId="414"/>
            <ac:picMk id="23" creationId="{C6E993F4-50E9-40B6-84F9-C186730BB65C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29.344" v="33"/>
        <pc:sldMkLst>
          <pc:docMk/>
          <pc:sldMk cId="1935247420" sldId="415"/>
        </pc:sldMkLst>
        <pc:spChg chg="add">
          <ac:chgData name="Theresa Hodgson" userId="213b339f-9e68-4d61-b6e1-9aa385d3ff46" providerId="ADAL" clId="{4BB93A6E-8475-49AA-B5DF-873BAB2412EC}" dt="2019-09-12T11:40:29.344" v="33"/>
          <ac:spMkLst>
            <pc:docMk/>
            <pc:sldMk cId="1935247420" sldId="415"/>
            <ac:spMk id="12" creationId="{D37F1E1E-7B0B-4A75-812F-791D67F97503}"/>
          </ac:spMkLst>
        </pc:spChg>
        <pc:grpChg chg="del">
          <ac:chgData name="Theresa Hodgson" userId="213b339f-9e68-4d61-b6e1-9aa385d3ff46" providerId="ADAL" clId="{4BB93A6E-8475-49AA-B5DF-873BAB2412EC}" dt="2019-09-12T11:40:29.094" v="32" actId="478"/>
          <ac:grpSpMkLst>
            <pc:docMk/>
            <pc:sldMk cId="1935247420" sldId="415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29.344" v="33"/>
          <ac:picMkLst>
            <pc:docMk/>
            <pc:sldMk cId="1935247420" sldId="415"/>
            <ac:picMk id="11" creationId="{26977FC0-5716-4E6A-838A-77CD404D9EE7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39.569" v="39"/>
        <pc:sldMkLst>
          <pc:docMk/>
          <pc:sldMk cId="2361496608" sldId="416"/>
        </pc:sldMkLst>
        <pc:spChg chg="add">
          <ac:chgData name="Theresa Hodgson" userId="213b339f-9e68-4d61-b6e1-9aa385d3ff46" providerId="ADAL" clId="{4BB93A6E-8475-49AA-B5DF-873BAB2412EC}" dt="2019-09-12T11:40:39.569" v="39"/>
          <ac:spMkLst>
            <pc:docMk/>
            <pc:sldMk cId="2361496608" sldId="416"/>
            <ac:spMk id="21" creationId="{5D4D7371-20B6-40EA-9C4F-4CAC2B10E21C}"/>
          </ac:spMkLst>
        </pc:spChg>
        <pc:grpChg chg="del">
          <ac:chgData name="Theresa Hodgson" userId="213b339f-9e68-4d61-b6e1-9aa385d3ff46" providerId="ADAL" clId="{4BB93A6E-8475-49AA-B5DF-873BAB2412EC}" dt="2019-09-12T11:40:39.277" v="38" actId="478"/>
          <ac:grpSpMkLst>
            <pc:docMk/>
            <pc:sldMk cId="2361496608" sldId="416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39.569" v="39"/>
          <ac:picMkLst>
            <pc:docMk/>
            <pc:sldMk cId="2361496608" sldId="416"/>
            <ac:picMk id="20" creationId="{AB101F39-EEB5-4181-B8B5-B3A667D8D467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5:44.257" v="74" actId="255"/>
        <pc:sldMkLst>
          <pc:docMk/>
          <pc:sldMk cId="245845079" sldId="417"/>
        </pc:sldMkLst>
        <pc:spChg chg="add">
          <ac:chgData name="Theresa Hodgson" userId="213b339f-9e68-4d61-b6e1-9aa385d3ff46" providerId="ADAL" clId="{4BB93A6E-8475-49AA-B5DF-873BAB2412EC}" dt="2019-09-12T11:40:46.862" v="43"/>
          <ac:spMkLst>
            <pc:docMk/>
            <pc:sldMk cId="245845079" sldId="417"/>
            <ac:spMk id="7" creationId="{227C327D-49D9-431B-B694-4C9729542749}"/>
          </ac:spMkLst>
        </pc:spChg>
        <pc:spChg chg="mod">
          <ac:chgData name="Theresa Hodgson" userId="213b339f-9e68-4d61-b6e1-9aa385d3ff46" providerId="ADAL" clId="{4BB93A6E-8475-49AA-B5DF-873BAB2412EC}" dt="2019-09-12T11:45:44.257" v="74" actId="255"/>
          <ac:spMkLst>
            <pc:docMk/>
            <pc:sldMk cId="245845079" sldId="417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46.608" v="42" actId="478"/>
          <ac:grpSpMkLst>
            <pc:docMk/>
            <pc:sldMk cId="245845079" sldId="417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46.862" v="43"/>
          <ac:picMkLst>
            <pc:docMk/>
            <pc:sldMk cId="245845079" sldId="417"/>
            <ac:picMk id="6" creationId="{0CE34B55-3E58-43EB-9B4D-9C2E3B13A809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3:42.315" v="61" actId="20577"/>
        <pc:sldMkLst>
          <pc:docMk/>
          <pc:sldMk cId="1729585288" sldId="418"/>
        </pc:sldMkLst>
        <pc:spChg chg="add">
          <ac:chgData name="Theresa Hodgson" userId="213b339f-9e68-4d61-b6e1-9aa385d3ff46" providerId="ADAL" clId="{4BB93A6E-8475-49AA-B5DF-873BAB2412EC}" dt="2019-09-12T11:40:53.817" v="47"/>
          <ac:spMkLst>
            <pc:docMk/>
            <pc:sldMk cId="1729585288" sldId="418"/>
            <ac:spMk id="7" creationId="{5384FE38-2227-4401-BBAB-FEA1A5488037}"/>
          </ac:spMkLst>
        </pc:spChg>
        <pc:spChg chg="mod">
          <ac:chgData name="Theresa Hodgson" userId="213b339f-9e68-4d61-b6e1-9aa385d3ff46" providerId="ADAL" clId="{4BB93A6E-8475-49AA-B5DF-873BAB2412EC}" dt="2019-09-12T11:43:42.315" v="61" actId="20577"/>
          <ac:spMkLst>
            <pc:docMk/>
            <pc:sldMk cId="1729585288" sldId="418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53.531" v="46" actId="478"/>
          <ac:grpSpMkLst>
            <pc:docMk/>
            <pc:sldMk cId="1729585288" sldId="418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53.817" v="47"/>
          <ac:picMkLst>
            <pc:docMk/>
            <pc:sldMk cId="1729585288" sldId="418"/>
            <ac:picMk id="6" creationId="{11E8AA3B-6C98-4718-8C68-4802677F094A}"/>
          </ac:picMkLst>
        </pc:picChg>
      </pc:sldChg>
      <pc:sldChg chg="addSp delSp modSp">
        <pc:chgData name="Theresa Hodgson" userId="213b339f-9e68-4d61-b6e1-9aa385d3ff46" providerId="ADAL" clId="{4BB93A6E-8475-49AA-B5DF-873BAB2412EC}" dt="2019-09-12T11:43:53.758" v="63" actId="20577"/>
        <pc:sldMkLst>
          <pc:docMk/>
          <pc:sldMk cId="1052081159" sldId="419"/>
        </pc:sldMkLst>
        <pc:spChg chg="add">
          <ac:chgData name="Theresa Hodgson" userId="213b339f-9e68-4d61-b6e1-9aa385d3ff46" providerId="ADAL" clId="{4BB93A6E-8475-49AA-B5DF-873BAB2412EC}" dt="2019-09-12T11:40:57.320" v="49"/>
          <ac:spMkLst>
            <pc:docMk/>
            <pc:sldMk cId="1052081159" sldId="419"/>
            <ac:spMk id="7" creationId="{CB7CFBDC-A6DC-4E34-B159-891810955183}"/>
          </ac:spMkLst>
        </pc:spChg>
        <pc:spChg chg="mod">
          <ac:chgData name="Theresa Hodgson" userId="213b339f-9e68-4d61-b6e1-9aa385d3ff46" providerId="ADAL" clId="{4BB93A6E-8475-49AA-B5DF-873BAB2412EC}" dt="2019-09-12T11:43:53.758" v="63" actId="20577"/>
          <ac:spMkLst>
            <pc:docMk/>
            <pc:sldMk cId="1052081159" sldId="419"/>
            <ac:spMk id="19" creationId="{5252A847-DE45-4FA3-A1F8-EEBEB845FF8E}"/>
          </ac:spMkLst>
        </pc:spChg>
        <pc:grpChg chg="del">
          <ac:chgData name="Theresa Hodgson" userId="213b339f-9e68-4d61-b6e1-9aa385d3ff46" providerId="ADAL" clId="{4BB93A6E-8475-49AA-B5DF-873BAB2412EC}" dt="2019-09-12T11:40:57.038" v="48" actId="478"/>
          <ac:grpSpMkLst>
            <pc:docMk/>
            <pc:sldMk cId="1052081159" sldId="419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57.320" v="49"/>
          <ac:picMkLst>
            <pc:docMk/>
            <pc:sldMk cId="1052081159" sldId="419"/>
            <ac:picMk id="6" creationId="{8AB09CF1-4876-4361-A39B-96F9FD7C3A3D}"/>
          </ac:picMkLst>
        </pc:picChg>
      </pc:sldChg>
      <pc:sldChg chg="addSp delSp">
        <pc:chgData name="Theresa Hodgson" userId="213b339f-9e68-4d61-b6e1-9aa385d3ff46" providerId="ADAL" clId="{4BB93A6E-8475-49AA-B5DF-873BAB2412EC}" dt="2019-09-12T11:40:36.025" v="37"/>
        <pc:sldMkLst>
          <pc:docMk/>
          <pc:sldMk cId="306301189" sldId="420"/>
        </pc:sldMkLst>
        <pc:spChg chg="add">
          <ac:chgData name="Theresa Hodgson" userId="213b339f-9e68-4d61-b6e1-9aa385d3ff46" providerId="ADAL" clId="{4BB93A6E-8475-49AA-B5DF-873BAB2412EC}" dt="2019-09-12T11:40:36.025" v="37"/>
          <ac:spMkLst>
            <pc:docMk/>
            <pc:sldMk cId="306301189" sldId="420"/>
            <ac:spMk id="12" creationId="{C54C5B1E-0745-47C4-B1EC-E844038E0519}"/>
          </ac:spMkLst>
        </pc:spChg>
        <pc:grpChg chg="del">
          <ac:chgData name="Theresa Hodgson" userId="213b339f-9e68-4d61-b6e1-9aa385d3ff46" providerId="ADAL" clId="{4BB93A6E-8475-49AA-B5DF-873BAB2412EC}" dt="2019-09-12T11:40:35.685" v="36" actId="478"/>
          <ac:grpSpMkLst>
            <pc:docMk/>
            <pc:sldMk cId="306301189" sldId="420"/>
            <ac:grpSpMk id="16" creationId="{B31300A9-E3C5-4701-8EF1-45ED088A04DD}"/>
          </ac:grpSpMkLst>
        </pc:grpChg>
        <pc:picChg chg="add">
          <ac:chgData name="Theresa Hodgson" userId="213b339f-9e68-4d61-b6e1-9aa385d3ff46" providerId="ADAL" clId="{4BB93A6E-8475-49AA-B5DF-873BAB2412EC}" dt="2019-09-12T11:40:36.025" v="37"/>
          <ac:picMkLst>
            <pc:docMk/>
            <pc:sldMk cId="306301189" sldId="420"/>
            <ac:picMk id="11" creationId="{3D0A69C4-E92E-43F3-996A-CF07D570E413}"/>
          </ac:picMkLst>
        </pc:picChg>
      </pc:sldChg>
    </pc:docChg>
  </pc:docChgLst>
  <pc:docChgLst>
    <pc:chgData name="Katie Cockroft" userId="8f30a50e-58ce-4dcf-9d6d-3f5968f31273" providerId="ADAL" clId="{43108431-61A1-45E5-BFF8-FEE9019B43DA}"/>
    <pc:docChg chg="undo custSel addSld delSld modSld">
      <pc:chgData name="Katie Cockroft" userId="8f30a50e-58ce-4dcf-9d6d-3f5968f31273" providerId="ADAL" clId="{43108431-61A1-45E5-BFF8-FEE9019B43DA}" dt="2019-09-18T09:48:57.134" v="289" actId="20577"/>
      <pc:docMkLst>
        <pc:docMk/>
      </pc:docMkLst>
      <pc:sldChg chg="modSp">
        <pc:chgData name="Katie Cockroft" userId="8f30a50e-58ce-4dcf-9d6d-3f5968f31273" providerId="ADAL" clId="{43108431-61A1-45E5-BFF8-FEE9019B43DA}" dt="2019-09-18T09:42:17.437" v="284" actId="404"/>
        <pc:sldMkLst>
          <pc:docMk/>
          <pc:sldMk cId="2075266808" sldId="391"/>
        </pc:sldMkLst>
        <pc:spChg chg="mod">
          <ac:chgData name="Katie Cockroft" userId="8f30a50e-58ce-4dcf-9d6d-3f5968f31273" providerId="ADAL" clId="{43108431-61A1-45E5-BFF8-FEE9019B43DA}" dt="2019-09-18T09:42:17.437" v="284" actId="404"/>
          <ac:spMkLst>
            <pc:docMk/>
            <pc:sldMk cId="2075266808" sldId="391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48:54.254" v="288" actId="20577"/>
        <pc:sldMkLst>
          <pc:docMk/>
          <pc:sldMk cId="1347107758" sldId="397"/>
        </pc:sldMkLst>
        <pc:spChg chg="mod">
          <ac:chgData name="Katie Cockroft" userId="8f30a50e-58ce-4dcf-9d6d-3f5968f31273" providerId="ADAL" clId="{43108431-61A1-45E5-BFF8-FEE9019B43DA}" dt="2019-09-18T09:48:54.254" v="288" actId="20577"/>
          <ac:spMkLst>
            <pc:docMk/>
            <pc:sldMk cId="1347107758" sldId="397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31:35.993" v="183" actId="20577"/>
        <pc:sldMkLst>
          <pc:docMk/>
          <pc:sldMk cId="2825208530" sldId="398"/>
        </pc:sldMkLst>
        <pc:spChg chg="mod">
          <ac:chgData name="Katie Cockroft" userId="8f30a50e-58ce-4dcf-9d6d-3f5968f31273" providerId="ADAL" clId="{43108431-61A1-45E5-BFF8-FEE9019B43DA}" dt="2019-09-18T09:31:35.337" v="182" actId="20577"/>
          <ac:spMkLst>
            <pc:docMk/>
            <pc:sldMk cId="2825208530" sldId="398"/>
            <ac:spMk id="20" creationId="{F4E86F76-4D18-4532-8FDA-C421FF2A6A60}"/>
          </ac:spMkLst>
        </pc:spChg>
        <pc:spChg chg="mod">
          <ac:chgData name="Katie Cockroft" userId="8f30a50e-58ce-4dcf-9d6d-3f5968f31273" providerId="ADAL" clId="{43108431-61A1-45E5-BFF8-FEE9019B43DA}" dt="2019-09-18T09:31:35.993" v="183" actId="20577"/>
          <ac:spMkLst>
            <pc:docMk/>
            <pc:sldMk cId="2825208530" sldId="398"/>
            <ac:spMk id="22" creationId="{C3B2D89E-A70A-4523-ADCA-D84BF94AEE5F}"/>
          </ac:spMkLst>
        </pc:spChg>
      </pc:sldChg>
      <pc:sldChg chg="modSp">
        <pc:chgData name="Katie Cockroft" userId="8f30a50e-58ce-4dcf-9d6d-3f5968f31273" providerId="ADAL" clId="{43108431-61A1-45E5-BFF8-FEE9019B43DA}" dt="2019-09-18T09:35:29.757" v="197" actId="20577"/>
        <pc:sldMkLst>
          <pc:docMk/>
          <pc:sldMk cId="432887322" sldId="399"/>
        </pc:sldMkLst>
        <pc:spChg chg="mod">
          <ac:chgData name="Katie Cockroft" userId="8f30a50e-58ce-4dcf-9d6d-3f5968f31273" providerId="ADAL" clId="{43108431-61A1-45E5-BFF8-FEE9019B43DA}" dt="2019-09-18T09:35:29.757" v="197" actId="20577"/>
          <ac:spMkLst>
            <pc:docMk/>
            <pc:sldMk cId="432887322" sldId="399"/>
            <ac:spMk id="6" creationId="{8BB60FE7-11EF-44E8-967F-91DAB4B98F53}"/>
          </ac:spMkLst>
        </pc:spChg>
      </pc:sldChg>
      <pc:sldChg chg="modSp del">
        <pc:chgData name="Katie Cockroft" userId="8f30a50e-58ce-4dcf-9d6d-3f5968f31273" providerId="ADAL" clId="{43108431-61A1-45E5-BFF8-FEE9019B43DA}" dt="2019-09-18T09:27:03.812" v="77" actId="2696"/>
        <pc:sldMkLst>
          <pc:docMk/>
          <pc:sldMk cId="1756960081" sldId="400"/>
        </pc:sldMkLst>
        <pc:graphicFrameChg chg="modGraphic">
          <ac:chgData name="Katie Cockroft" userId="8f30a50e-58ce-4dcf-9d6d-3f5968f31273" providerId="ADAL" clId="{43108431-61A1-45E5-BFF8-FEE9019B43DA}" dt="2019-09-18T09:26:15.303" v="60" actId="207"/>
          <ac:graphicFrameMkLst>
            <pc:docMk/>
            <pc:sldMk cId="1756960081" sldId="400"/>
            <ac:graphicFrameMk id="7" creationId="{8129B847-FBCF-4EF8-8D6B-68121CF3034B}"/>
          </ac:graphicFrameMkLst>
        </pc:graphicFrameChg>
      </pc:sldChg>
      <pc:sldChg chg="modSp">
        <pc:chgData name="Katie Cockroft" userId="8f30a50e-58ce-4dcf-9d6d-3f5968f31273" providerId="ADAL" clId="{43108431-61A1-45E5-BFF8-FEE9019B43DA}" dt="2019-09-18T09:48:37.445" v="287" actId="20577"/>
        <pc:sldMkLst>
          <pc:docMk/>
          <pc:sldMk cId="1095578642" sldId="409"/>
        </pc:sldMkLst>
        <pc:spChg chg="mod">
          <ac:chgData name="Katie Cockroft" userId="8f30a50e-58ce-4dcf-9d6d-3f5968f31273" providerId="ADAL" clId="{43108431-61A1-45E5-BFF8-FEE9019B43DA}" dt="2019-09-18T09:48:37.445" v="287" actId="20577"/>
          <ac:spMkLst>
            <pc:docMk/>
            <pc:sldMk cId="1095578642" sldId="409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26:03.755" v="58" actId="20577"/>
        <pc:sldMkLst>
          <pc:docMk/>
          <pc:sldMk cId="1821839807" sldId="412"/>
        </pc:sldMkLst>
        <pc:spChg chg="mod">
          <ac:chgData name="Katie Cockroft" userId="8f30a50e-58ce-4dcf-9d6d-3f5968f31273" providerId="ADAL" clId="{43108431-61A1-45E5-BFF8-FEE9019B43DA}" dt="2019-09-18T09:25:46.084" v="11" actId="20577"/>
          <ac:spMkLst>
            <pc:docMk/>
            <pc:sldMk cId="1821839807" sldId="412"/>
            <ac:spMk id="19" creationId="{5252A847-DE45-4FA3-A1F8-EEBEB845FF8E}"/>
          </ac:spMkLst>
        </pc:spChg>
        <pc:graphicFrameChg chg="modGraphic">
          <ac:chgData name="Katie Cockroft" userId="8f30a50e-58ce-4dcf-9d6d-3f5968f31273" providerId="ADAL" clId="{43108431-61A1-45E5-BFF8-FEE9019B43DA}" dt="2019-09-18T09:26:03.755" v="58" actId="20577"/>
          <ac:graphicFrameMkLst>
            <pc:docMk/>
            <pc:sldMk cId="1821839807" sldId="412"/>
            <ac:graphicFrameMk id="7" creationId="{6CE7F4BD-D9FE-4953-ABDA-26A593718722}"/>
          </ac:graphicFrameMkLst>
        </pc:graphicFrameChg>
      </pc:sldChg>
      <pc:sldChg chg="modSp">
        <pc:chgData name="Katie Cockroft" userId="8f30a50e-58ce-4dcf-9d6d-3f5968f31273" providerId="ADAL" clId="{43108431-61A1-45E5-BFF8-FEE9019B43DA}" dt="2019-09-18T09:48:57.134" v="289" actId="20577"/>
        <pc:sldMkLst>
          <pc:docMk/>
          <pc:sldMk cId="1081809649" sldId="413"/>
        </pc:sldMkLst>
        <pc:spChg chg="mod">
          <ac:chgData name="Katie Cockroft" userId="8f30a50e-58ce-4dcf-9d6d-3f5968f31273" providerId="ADAL" clId="{43108431-61A1-45E5-BFF8-FEE9019B43DA}" dt="2019-09-18T09:48:57.134" v="289" actId="20577"/>
          <ac:spMkLst>
            <pc:docMk/>
            <pc:sldMk cId="1081809649" sldId="413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29:02.982" v="120" actId="20577"/>
        <pc:sldMkLst>
          <pc:docMk/>
          <pc:sldMk cId="1901005441" sldId="414"/>
        </pc:sldMkLst>
        <pc:spChg chg="mod">
          <ac:chgData name="Katie Cockroft" userId="8f30a50e-58ce-4dcf-9d6d-3f5968f31273" providerId="ADAL" clId="{43108431-61A1-45E5-BFF8-FEE9019B43DA}" dt="2019-09-18T09:29:02.982" v="120" actId="20577"/>
          <ac:spMkLst>
            <pc:docMk/>
            <pc:sldMk cId="1901005441" sldId="414"/>
            <ac:spMk id="20" creationId="{F4E86F76-4D18-4532-8FDA-C421FF2A6A60}"/>
          </ac:spMkLst>
        </pc:spChg>
        <pc:spChg chg="mod">
          <ac:chgData name="Katie Cockroft" userId="8f30a50e-58ce-4dcf-9d6d-3f5968f31273" providerId="ADAL" clId="{43108431-61A1-45E5-BFF8-FEE9019B43DA}" dt="2019-09-18T09:28:55.424" v="109" actId="20577"/>
          <ac:spMkLst>
            <pc:docMk/>
            <pc:sldMk cId="1901005441" sldId="414"/>
            <ac:spMk id="22" creationId="{C3B2D89E-A70A-4523-ADCA-D84BF94AEE5F}"/>
          </ac:spMkLst>
        </pc:spChg>
      </pc:sldChg>
      <pc:sldChg chg="modSp">
        <pc:chgData name="Katie Cockroft" userId="8f30a50e-58ce-4dcf-9d6d-3f5968f31273" providerId="ADAL" clId="{43108431-61A1-45E5-BFF8-FEE9019B43DA}" dt="2019-09-18T09:38:30.270" v="228" actId="20577"/>
        <pc:sldMkLst>
          <pc:docMk/>
          <pc:sldMk cId="1935247420" sldId="415"/>
        </pc:sldMkLst>
        <pc:spChg chg="mod">
          <ac:chgData name="Katie Cockroft" userId="8f30a50e-58ce-4dcf-9d6d-3f5968f31273" providerId="ADAL" clId="{43108431-61A1-45E5-BFF8-FEE9019B43DA}" dt="2019-09-18T09:35:33.182" v="203" actId="20577"/>
          <ac:spMkLst>
            <pc:docMk/>
            <pc:sldMk cId="1935247420" sldId="415"/>
            <ac:spMk id="6" creationId="{8BB60FE7-11EF-44E8-967F-91DAB4B98F53}"/>
          </ac:spMkLst>
        </pc:spChg>
        <pc:spChg chg="mod">
          <ac:chgData name="Katie Cockroft" userId="8f30a50e-58ce-4dcf-9d6d-3f5968f31273" providerId="ADAL" clId="{43108431-61A1-45E5-BFF8-FEE9019B43DA}" dt="2019-09-18T09:35:35.241" v="209" actId="20577"/>
          <ac:spMkLst>
            <pc:docMk/>
            <pc:sldMk cId="1935247420" sldId="415"/>
            <ac:spMk id="8" creationId="{CBFBB7D1-E68B-407B-A721-4C037943A6C4}"/>
          </ac:spMkLst>
        </pc:spChg>
        <pc:spChg chg="mod">
          <ac:chgData name="Katie Cockroft" userId="8f30a50e-58ce-4dcf-9d6d-3f5968f31273" providerId="ADAL" clId="{43108431-61A1-45E5-BFF8-FEE9019B43DA}" dt="2019-09-18T09:35:41.123" v="216" actId="20577"/>
          <ac:spMkLst>
            <pc:docMk/>
            <pc:sldMk cId="1935247420" sldId="415"/>
            <ac:spMk id="9" creationId="{CE9B9BF0-8267-4ED1-BC7B-A77187103DB0}"/>
          </ac:spMkLst>
        </pc:spChg>
        <pc:spChg chg="mod">
          <ac:chgData name="Katie Cockroft" userId="8f30a50e-58ce-4dcf-9d6d-3f5968f31273" providerId="ADAL" clId="{43108431-61A1-45E5-BFF8-FEE9019B43DA}" dt="2019-09-18T09:38:30.270" v="228" actId="20577"/>
          <ac:spMkLst>
            <pc:docMk/>
            <pc:sldMk cId="1935247420" sldId="415"/>
            <ac:spMk id="10" creationId="{FD0A0FDD-791C-42DA-B9AE-DA2920C3D360}"/>
          </ac:spMkLst>
        </pc:spChg>
      </pc:sldChg>
      <pc:sldChg chg="modSp">
        <pc:chgData name="Katie Cockroft" userId="8f30a50e-58ce-4dcf-9d6d-3f5968f31273" providerId="ADAL" clId="{43108431-61A1-45E5-BFF8-FEE9019B43DA}" dt="2019-09-18T09:39:06.009" v="276" actId="20577"/>
        <pc:sldMkLst>
          <pc:docMk/>
          <pc:sldMk cId="245845079" sldId="417"/>
        </pc:sldMkLst>
        <pc:spChg chg="mod">
          <ac:chgData name="Katie Cockroft" userId="8f30a50e-58ce-4dcf-9d6d-3f5968f31273" providerId="ADAL" clId="{43108431-61A1-45E5-BFF8-FEE9019B43DA}" dt="2019-09-18T09:39:06.009" v="276" actId="20577"/>
          <ac:spMkLst>
            <pc:docMk/>
            <pc:sldMk cId="245845079" sldId="417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48:31.208" v="286" actId="20577"/>
        <pc:sldMkLst>
          <pc:docMk/>
          <pc:sldMk cId="1729585288" sldId="418"/>
        </pc:sldMkLst>
        <pc:spChg chg="mod">
          <ac:chgData name="Katie Cockroft" userId="8f30a50e-58ce-4dcf-9d6d-3f5968f31273" providerId="ADAL" clId="{43108431-61A1-45E5-BFF8-FEE9019B43DA}" dt="2019-09-18T09:48:31.208" v="286" actId="20577"/>
          <ac:spMkLst>
            <pc:docMk/>
            <pc:sldMk cId="1729585288" sldId="418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48:28.515" v="285" actId="20577"/>
        <pc:sldMkLst>
          <pc:docMk/>
          <pc:sldMk cId="1052081159" sldId="419"/>
        </pc:sldMkLst>
        <pc:spChg chg="mod">
          <ac:chgData name="Katie Cockroft" userId="8f30a50e-58ce-4dcf-9d6d-3f5968f31273" providerId="ADAL" clId="{43108431-61A1-45E5-BFF8-FEE9019B43DA}" dt="2019-09-18T09:48:28.515" v="285" actId="20577"/>
          <ac:spMkLst>
            <pc:docMk/>
            <pc:sldMk cId="1052081159" sldId="419"/>
            <ac:spMk id="19" creationId="{5252A847-DE45-4FA3-A1F8-EEBEB845FF8E}"/>
          </ac:spMkLst>
        </pc:spChg>
      </pc:sldChg>
      <pc:sldChg chg="modSp">
        <pc:chgData name="Katie Cockroft" userId="8f30a50e-58ce-4dcf-9d6d-3f5968f31273" providerId="ADAL" clId="{43108431-61A1-45E5-BFF8-FEE9019B43DA}" dt="2019-09-18T09:37:58.047" v="226" actId="208"/>
        <pc:sldMkLst>
          <pc:docMk/>
          <pc:sldMk cId="306301189" sldId="420"/>
        </pc:sldMkLst>
        <pc:spChg chg="mod">
          <ac:chgData name="Katie Cockroft" userId="8f30a50e-58ce-4dcf-9d6d-3f5968f31273" providerId="ADAL" clId="{43108431-61A1-45E5-BFF8-FEE9019B43DA}" dt="2019-09-18T09:37:50.323" v="224" actId="208"/>
          <ac:spMkLst>
            <pc:docMk/>
            <pc:sldMk cId="306301189" sldId="420"/>
            <ac:spMk id="7" creationId="{C593DCA9-D950-4DAB-82B4-1BF59BC060B7}"/>
          </ac:spMkLst>
        </pc:spChg>
        <pc:spChg chg="mod">
          <ac:chgData name="Katie Cockroft" userId="8f30a50e-58ce-4dcf-9d6d-3f5968f31273" providerId="ADAL" clId="{43108431-61A1-45E5-BFF8-FEE9019B43DA}" dt="2019-09-18T09:37:50.323" v="224" actId="208"/>
          <ac:spMkLst>
            <pc:docMk/>
            <pc:sldMk cId="306301189" sldId="420"/>
            <ac:spMk id="8" creationId="{12E70E80-A146-4D34-B7E2-F9E629760238}"/>
          </ac:spMkLst>
        </pc:spChg>
        <pc:spChg chg="mod">
          <ac:chgData name="Katie Cockroft" userId="8f30a50e-58ce-4dcf-9d6d-3f5968f31273" providerId="ADAL" clId="{43108431-61A1-45E5-BFF8-FEE9019B43DA}" dt="2019-09-18T09:37:50.323" v="224" actId="208"/>
          <ac:spMkLst>
            <pc:docMk/>
            <pc:sldMk cId="306301189" sldId="420"/>
            <ac:spMk id="9" creationId="{B39F4499-ED7B-4FAA-8E12-764ACDF952B0}"/>
          </ac:spMkLst>
        </pc:spChg>
        <pc:grpChg chg="mod">
          <ac:chgData name="Katie Cockroft" userId="8f30a50e-58ce-4dcf-9d6d-3f5968f31273" providerId="ADAL" clId="{43108431-61A1-45E5-BFF8-FEE9019B43DA}" dt="2019-09-18T09:37:53.988" v="225" actId="207"/>
          <ac:grpSpMkLst>
            <pc:docMk/>
            <pc:sldMk cId="306301189" sldId="420"/>
            <ac:grpSpMk id="2" creationId="{094EE42A-EE75-448C-8CD4-EB5F10974618}"/>
          </ac:grpSpMkLst>
        </pc:grpChg>
        <pc:cxnChg chg="mod">
          <ac:chgData name="Katie Cockroft" userId="8f30a50e-58ce-4dcf-9d6d-3f5968f31273" providerId="ADAL" clId="{43108431-61A1-45E5-BFF8-FEE9019B43DA}" dt="2019-09-18T09:37:58.047" v="226" actId="208"/>
          <ac:cxnSpMkLst>
            <pc:docMk/>
            <pc:sldMk cId="306301189" sldId="420"/>
            <ac:cxnSpMk id="10" creationId="{C5099886-FB85-4C53-AEE1-85412C8BB959}"/>
          </ac:cxnSpMkLst>
        </pc:cxnChg>
      </pc:sldChg>
      <pc:sldChg chg="modSp add">
        <pc:chgData name="Katie Cockroft" userId="8f30a50e-58ce-4dcf-9d6d-3f5968f31273" providerId="ADAL" clId="{43108431-61A1-45E5-BFF8-FEE9019B43DA}" dt="2019-09-18T09:26:58.793" v="76" actId="255"/>
        <pc:sldMkLst>
          <pc:docMk/>
          <pc:sldMk cId="3054417961" sldId="422"/>
        </pc:sldMkLst>
        <pc:graphicFrameChg chg="mod modGraphic">
          <ac:chgData name="Katie Cockroft" userId="8f30a50e-58ce-4dcf-9d6d-3f5968f31273" providerId="ADAL" clId="{43108431-61A1-45E5-BFF8-FEE9019B43DA}" dt="2019-09-18T09:26:58.793" v="76" actId="255"/>
          <ac:graphicFrameMkLst>
            <pc:docMk/>
            <pc:sldMk cId="3054417961" sldId="422"/>
            <ac:graphicFrameMk id="7" creationId="{6CE7F4BD-D9FE-4953-ABDA-26A593718722}"/>
          </ac:graphicFrameMkLst>
        </pc:graphicFrameChg>
      </pc:sldChg>
    </pc:docChg>
  </pc:docChgLst>
  <pc:docChgLst>
    <pc:chgData name="Davina Szilvasy" userId="59fb472d-eed4-4f11-9686-c2c8db02a2cd" providerId="ADAL" clId="{EF0297F1-E230-4097-AA01-72367A88E762}"/>
    <pc:docChg chg="undo modSld">
      <pc:chgData name="Davina Szilvasy" userId="59fb472d-eed4-4f11-9686-c2c8db02a2cd" providerId="ADAL" clId="{EF0297F1-E230-4097-AA01-72367A88E762}" dt="2019-09-18T14:05:17.102" v="7" actId="20577"/>
      <pc:docMkLst>
        <pc:docMk/>
      </pc:docMkLst>
      <pc:sldChg chg="modSp">
        <pc:chgData name="Davina Szilvasy" userId="59fb472d-eed4-4f11-9686-c2c8db02a2cd" providerId="ADAL" clId="{EF0297F1-E230-4097-AA01-72367A88E762}" dt="2019-09-18T14:05:12.535" v="6" actId="20577"/>
        <pc:sldMkLst>
          <pc:docMk/>
          <pc:sldMk cId="1095578642" sldId="409"/>
        </pc:sldMkLst>
        <pc:spChg chg="mod">
          <ac:chgData name="Davina Szilvasy" userId="59fb472d-eed4-4f11-9686-c2c8db02a2cd" providerId="ADAL" clId="{EF0297F1-E230-4097-AA01-72367A88E762}" dt="2019-09-18T14:05:12.535" v="6" actId="20577"/>
          <ac:spMkLst>
            <pc:docMk/>
            <pc:sldMk cId="1095578642" sldId="409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EF0297F1-E230-4097-AA01-72367A88E762}" dt="2019-09-18T14:05:17.102" v="7" actId="20577"/>
        <pc:sldMkLst>
          <pc:docMk/>
          <pc:sldMk cId="1729585288" sldId="418"/>
        </pc:sldMkLst>
        <pc:spChg chg="mod">
          <ac:chgData name="Davina Szilvasy" userId="59fb472d-eed4-4f11-9686-c2c8db02a2cd" providerId="ADAL" clId="{EF0297F1-E230-4097-AA01-72367A88E762}" dt="2019-09-18T14:05:17.102" v="7" actId="20577"/>
          <ac:spMkLst>
            <pc:docMk/>
            <pc:sldMk cId="1729585288" sldId="418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EF0297F1-E230-4097-AA01-72367A88E762}" dt="2019-09-18T14:04:12.073" v="3" actId="20577"/>
        <pc:sldMkLst>
          <pc:docMk/>
          <pc:sldMk cId="1052081159" sldId="419"/>
        </pc:sldMkLst>
        <pc:spChg chg="mod">
          <ac:chgData name="Davina Szilvasy" userId="59fb472d-eed4-4f11-9686-c2c8db02a2cd" providerId="ADAL" clId="{EF0297F1-E230-4097-AA01-72367A88E762}" dt="2019-09-18T14:04:12.073" v="3" actId="20577"/>
          <ac:spMkLst>
            <pc:docMk/>
            <pc:sldMk cId="1052081159" sldId="419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71A30DBA-5551-45E7-BF6F-FC647B201E5D}"/>
    <pc:docChg chg="undo redo custSel addSld delSld modSld sldOrd">
      <pc:chgData name="Theresa Hodgson" userId="213b339f-9e68-4d61-b6e1-9aa385d3ff46" providerId="ADAL" clId="{71A30DBA-5551-45E7-BF6F-FC647B201E5D}" dt="2019-09-10T10:14:27.834" v="887" actId="207"/>
      <pc:docMkLst>
        <pc:docMk/>
      </pc:docMkLst>
      <pc:sldChg chg="modSp">
        <pc:chgData name="Theresa Hodgson" userId="213b339f-9e68-4d61-b6e1-9aa385d3ff46" providerId="ADAL" clId="{71A30DBA-5551-45E7-BF6F-FC647B201E5D}" dt="2019-09-10T09:43:12.137" v="4" actId="403"/>
        <pc:sldMkLst>
          <pc:docMk/>
          <pc:sldMk cId="2637481266" sldId="256"/>
        </pc:sldMkLst>
        <pc:spChg chg="mod">
          <ac:chgData name="Theresa Hodgson" userId="213b339f-9e68-4d61-b6e1-9aa385d3ff46" providerId="ADAL" clId="{71A30DBA-5551-45E7-BF6F-FC647B201E5D}" dt="2019-09-10T09:43:12.137" v="4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71A30DBA-5551-45E7-BF6F-FC647B201E5D}" dt="2019-09-10T10:06:27.291" v="802" actId="20577"/>
        <pc:sldMkLst>
          <pc:docMk/>
          <pc:sldMk cId="636014570" sldId="314"/>
        </pc:sldMkLst>
        <pc:spChg chg="mod">
          <ac:chgData name="Theresa Hodgson" userId="213b339f-9e68-4d61-b6e1-9aa385d3ff46" providerId="ADAL" clId="{71A30DBA-5551-45E7-BF6F-FC647B201E5D}" dt="2019-09-10T10:06:27.291" v="802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del">
        <pc:chgData name="Theresa Hodgson" userId="213b339f-9e68-4d61-b6e1-9aa385d3ff46" providerId="ADAL" clId="{71A30DBA-5551-45E7-BF6F-FC647B201E5D}" dt="2019-09-10T09:46:10.560" v="49" actId="2696"/>
        <pc:sldMkLst>
          <pc:docMk/>
          <pc:sldMk cId="36917022" sldId="360"/>
        </pc:sldMkLst>
      </pc:sldChg>
      <pc:sldChg chg="addSp delSp modSp">
        <pc:chgData name="Theresa Hodgson" userId="213b339f-9e68-4d61-b6e1-9aa385d3ff46" providerId="ADAL" clId="{71A30DBA-5551-45E7-BF6F-FC647B201E5D}" dt="2019-09-10T10:04:22.792" v="713"/>
        <pc:sldMkLst>
          <pc:docMk/>
          <pc:sldMk cId="310986706" sldId="386"/>
        </pc:sldMkLst>
        <pc:spChg chg="add mod">
          <ac:chgData name="Theresa Hodgson" userId="213b339f-9e68-4d61-b6e1-9aa385d3ff46" providerId="ADAL" clId="{71A30DBA-5551-45E7-BF6F-FC647B201E5D}" dt="2019-09-10T10:03:59.008" v="657" actId="208"/>
          <ac:spMkLst>
            <pc:docMk/>
            <pc:sldMk cId="310986706" sldId="386"/>
            <ac:spMk id="7" creationId="{C593DCA9-D950-4DAB-82B4-1BF59BC060B7}"/>
          </ac:spMkLst>
        </pc:spChg>
        <pc:spChg chg="add mod">
          <ac:chgData name="Theresa Hodgson" userId="213b339f-9e68-4d61-b6e1-9aa385d3ff46" providerId="ADAL" clId="{71A30DBA-5551-45E7-BF6F-FC647B201E5D}" dt="2019-09-10T10:03:59.008" v="657" actId="208"/>
          <ac:spMkLst>
            <pc:docMk/>
            <pc:sldMk cId="310986706" sldId="386"/>
            <ac:spMk id="8" creationId="{12E70E80-A146-4D34-B7E2-F9E629760238}"/>
          </ac:spMkLst>
        </pc:spChg>
        <pc:spChg chg="add mod">
          <ac:chgData name="Theresa Hodgson" userId="213b339f-9e68-4d61-b6e1-9aa385d3ff46" providerId="ADAL" clId="{71A30DBA-5551-45E7-BF6F-FC647B201E5D}" dt="2019-09-10T10:03:59.008" v="657" actId="208"/>
          <ac:spMkLst>
            <pc:docMk/>
            <pc:sldMk cId="310986706" sldId="386"/>
            <ac:spMk id="9" creationId="{B39F4499-ED7B-4FAA-8E12-764ACDF952B0}"/>
          </ac:spMkLst>
        </pc:spChg>
        <pc:spChg chg="mod">
          <ac:chgData name="Theresa Hodgson" userId="213b339f-9e68-4d61-b6e1-9aa385d3ff46" providerId="ADAL" clId="{71A30DBA-5551-45E7-BF6F-FC647B201E5D}" dt="2019-09-10T10:03:52.339" v="655" actId="6549"/>
          <ac:spMkLst>
            <pc:docMk/>
            <pc:sldMk cId="310986706" sldId="386"/>
            <ac:spMk id="19" creationId="{5252A847-DE45-4FA3-A1F8-EEBEB845FF8E}"/>
          </ac:spMkLst>
        </pc:spChg>
        <pc:grpChg chg="add mod">
          <ac:chgData name="Theresa Hodgson" userId="213b339f-9e68-4d61-b6e1-9aa385d3ff46" providerId="ADAL" clId="{71A30DBA-5551-45E7-BF6F-FC647B201E5D}" dt="2019-09-10T10:04:09.387" v="683" actId="1035"/>
          <ac:grpSpMkLst>
            <pc:docMk/>
            <pc:sldMk cId="310986706" sldId="386"/>
            <ac:grpSpMk id="2" creationId="{094EE42A-EE75-448C-8CD4-EB5F10974618}"/>
          </ac:grpSpMkLst>
        </pc:grpChg>
        <pc:grpChg chg="add del mod">
          <ac:chgData name="Theresa Hodgson" userId="213b339f-9e68-4d61-b6e1-9aa385d3ff46" providerId="ADAL" clId="{71A30DBA-5551-45E7-BF6F-FC647B201E5D}" dt="2019-09-10T10:04:22.792" v="713"/>
          <ac:grpSpMkLst>
            <pc:docMk/>
            <pc:sldMk cId="310986706" sldId="386"/>
            <ac:grpSpMk id="12" creationId="{F14565B3-75DD-4C51-A411-5CFCA4CAA656}"/>
          </ac:grpSpMkLst>
        </pc:grpChg>
        <pc:graphicFrameChg chg="del mod">
          <ac:chgData name="Theresa Hodgson" userId="213b339f-9e68-4d61-b6e1-9aa385d3ff46" providerId="ADAL" clId="{71A30DBA-5551-45E7-BF6F-FC647B201E5D}" dt="2019-09-10T10:00:28.381" v="592" actId="478"/>
          <ac:graphicFrameMkLst>
            <pc:docMk/>
            <pc:sldMk cId="310986706" sldId="386"/>
            <ac:graphicFrameMk id="6" creationId="{87601222-2525-41BA-87B1-89E225927AA8}"/>
          </ac:graphicFrameMkLst>
        </pc:graphicFrameChg>
        <pc:cxnChg chg="add del mod">
          <ac:chgData name="Theresa Hodgson" userId="213b339f-9e68-4d61-b6e1-9aa385d3ff46" providerId="ADAL" clId="{71A30DBA-5551-45E7-BF6F-FC647B201E5D}" dt="2019-09-10T10:03:53.979" v="656" actId="478"/>
          <ac:cxnSpMkLst>
            <pc:docMk/>
            <pc:sldMk cId="310986706" sldId="386"/>
            <ac:cxnSpMk id="11" creationId="{35C61A00-1918-4409-AA30-8B38A006BD79}"/>
          </ac:cxnSpMkLst>
        </pc:cxnChg>
      </pc:sldChg>
      <pc:sldChg chg="modSp">
        <pc:chgData name="Theresa Hodgson" userId="213b339f-9e68-4d61-b6e1-9aa385d3ff46" providerId="ADAL" clId="{71A30DBA-5551-45E7-BF6F-FC647B201E5D}" dt="2019-09-10T09:44:23.709" v="22" actId="20577"/>
        <pc:sldMkLst>
          <pc:docMk/>
          <pc:sldMk cId="3401100034" sldId="390"/>
        </pc:sldMkLst>
        <pc:spChg chg="mod">
          <ac:chgData name="Theresa Hodgson" userId="213b339f-9e68-4d61-b6e1-9aa385d3ff46" providerId="ADAL" clId="{71A30DBA-5551-45E7-BF6F-FC647B201E5D}" dt="2019-09-10T09:44:23.709" v="22" actId="20577"/>
          <ac:spMkLst>
            <pc:docMk/>
            <pc:sldMk cId="3401100034" sldId="390"/>
            <ac:spMk id="7" creationId="{C0CD6503-388C-4F9E-9FB0-9053D8579D01}"/>
          </ac:spMkLst>
        </pc:spChg>
      </pc:sldChg>
      <pc:sldChg chg="modSp">
        <pc:chgData name="Theresa Hodgson" userId="213b339f-9e68-4d61-b6e1-9aa385d3ff46" providerId="ADAL" clId="{71A30DBA-5551-45E7-BF6F-FC647B201E5D}" dt="2019-09-10T09:43:32.790" v="9" actId="403"/>
        <pc:sldMkLst>
          <pc:docMk/>
          <pc:sldMk cId="2075266808" sldId="391"/>
        </pc:sldMkLst>
        <pc:spChg chg="mod">
          <ac:chgData name="Theresa Hodgson" userId="213b339f-9e68-4d61-b6e1-9aa385d3ff46" providerId="ADAL" clId="{71A30DBA-5551-45E7-BF6F-FC647B201E5D}" dt="2019-09-10T09:43:32.790" v="9" actId="403"/>
          <ac:spMkLst>
            <pc:docMk/>
            <pc:sldMk cId="2075266808" sldId="391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71A30DBA-5551-45E7-BF6F-FC647B201E5D}" dt="2019-09-10T09:44:53.708" v="31" actId="13219"/>
        <pc:sldMkLst>
          <pc:docMk/>
          <pc:sldMk cId="734070449" sldId="395"/>
        </pc:sldMkLst>
        <pc:spChg chg="mod">
          <ac:chgData name="Theresa Hodgson" userId="213b339f-9e68-4d61-b6e1-9aa385d3ff46" providerId="ADAL" clId="{71A30DBA-5551-45E7-BF6F-FC647B201E5D}" dt="2019-09-10T09:44:41.005" v="27" actId="255"/>
          <ac:spMkLst>
            <pc:docMk/>
            <pc:sldMk cId="734070449" sldId="395"/>
            <ac:spMk id="19" creationId="{5252A847-DE45-4FA3-A1F8-EEBEB845FF8E}"/>
          </ac:spMkLst>
        </pc:spChg>
        <pc:graphicFrameChg chg="modGraphic">
          <ac:chgData name="Theresa Hodgson" userId="213b339f-9e68-4d61-b6e1-9aa385d3ff46" providerId="ADAL" clId="{71A30DBA-5551-45E7-BF6F-FC647B201E5D}" dt="2019-09-10T09:44:53.708" v="31" actId="13219"/>
          <ac:graphicFrameMkLst>
            <pc:docMk/>
            <pc:sldMk cId="734070449" sldId="395"/>
            <ac:graphicFrameMk id="2" creationId="{37D680DE-DAE2-46AC-BB51-2AAD918002B5}"/>
          </ac:graphicFrameMkLst>
        </pc:graphicFrameChg>
      </pc:sldChg>
      <pc:sldChg chg="modSp">
        <pc:chgData name="Theresa Hodgson" userId="213b339f-9e68-4d61-b6e1-9aa385d3ff46" providerId="ADAL" clId="{71A30DBA-5551-45E7-BF6F-FC647B201E5D}" dt="2019-09-10T09:45:24.406" v="40" actId="113"/>
        <pc:sldMkLst>
          <pc:docMk/>
          <pc:sldMk cId="1746694502" sldId="396"/>
        </pc:sldMkLst>
        <pc:spChg chg="mod">
          <ac:chgData name="Theresa Hodgson" userId="213b339f-9e68-4d61-b6e1-9aa385d3ff46" providerId="ADAL" clId="{71A30DBA-5551-45E7-BF6F-FC647B201E5D}" dt="2019-09-10T09:45:10.044" v="36" actId="255"/>
          <ac:spMkLst>
            <pc:docMk/>
            <pc:sldMk cId="1746694502" sldId="396"/>
            <ac:spMk id="19" creationId="{5252A847-DE45-4FA3-A1F8-EEBEB845FF8E}"/>
          </ac:spMkLst>
        </pc:spChg>
        <pc:graphicFrameChg chg="modGraphic">
          <ac:chgData name="Theresa Hodgson" userId="213b339f-9e68-4d61-b6e1-9aa385d3ff46" providerId="ADAL" clId="{71A30DBA-5551-45E7-BF6F-FC647B201E5D}" dt="2019-09-10T09:45:24.406" v="40" actId="113"/>
          <ac:graphicFrameMkLst>
            <pc:docMk/>
            <pc:sldMk cId="1746694502" sldId="396"/>
            <ac:graphicFrameMk id="2" creationId="{37D680DE-DAE2-46AC-BB51-2AAD918002B5}"/>
          </ac:graphicFrameMkLst>
        </pc:graphicFrameChg>
      </pc:sldChg>
      <pc:sldChg chg="modSp">
        <pc:chgData name="Theresa Hodgson" userId="213b339f-9e68-4d61-b6e1-9aa385d3ff46" providerId="ADAL" clId="{71A30DBA-5551-45E7-BF6F-FC647B201E5D}" dt="2019-09-10T09:50:04.286" v="244" actId="404"/>
        <pc:sldMkLst>
          <pc:docMk/>
          <pc:sldMk cId="1347107758" sldId="397"/>
        </pc:sldMkLst>
        <pc:spChg chg="mod">
          <ac:chgData name="Theresa Hodgson" userId="213b339f-9e68-4d61-b6e1-9aa385d3ff46" providerId="ADAL" clId="{71A30DBA-5551-45E7-BF6F-FC647B201E5D}" dt="2019-09-10T09:50:04.286" v="244" actId="404"/>
          <ac:spMkLst>
            <pc:docMk/>
            <pc:sldMk cId="1347107758" sldId="397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71A30DBA-5551-45E7-BF6F-FC647B201E5D}" dt="2019-09-10T09:55:45.232" v="426" actId="12788"/>
        <pc:sldMkLst>
          <pc:docMk/>
          <pc:sldMk cId="2825208530" sldId="398"/>
        </pc:sldMkLst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6" creationId="{E349B05B-469A-470A-BC54-CA45A29C950B}"/>
          </ac:spMkLst>
        </pc:spChg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7" creationId="{96C1C324-87BC-492D-B7B7-30E4E300FFED}"/>
          </ac:spMkLst>
        </pc:spChg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8" creationId="{C4E1E8BD-23B0-42A4-9CA9-6186DEFFEEB7}"/>
          </ac:spMkLst>
        </pc:spChg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9" creationId="{CADB4FC3-9FC9-4ED7-B6DB-25EE32DA08E1}"/>
          </ac:spMkLst>
        </pc:spChg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10" creationId="{700CBA0D-9650-481D-95AC-BEE1D6785BBF}"/>
          </ac:spMkLst>
        </pc:spChg>
        <pc:spChg chg="del">
          <ac:chgData name="Theresa Hodgson" userId="213b339f-9e68-4d61-b6e1-9aa385d3ff46" providerId="ADAL" clId="{71A30DBA-5551-45E7-BF6F-FC647B201E5D}" dt="2019-09-10T09:52:05.139" v="301" actId="478"/>
          <ac:spMkLst>
            <pc:docMk/>
            <pc:sldMk cId="2825208530" sldId="398"/>
            <ac:spMk id="11" creationId="{C48DB9BC-4C14-4CD4-A92F-A0D24FDAD66A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13" creationId="{0F5EE4AB-8920-4167-8E23-57766A7D73B8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14" creationId="{B913B9E8-5A97-4D2B-BA6E-C07751EFE568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15" creationId="{42B4F74E-A604-45D7-9665-8B3CB0B3574F}"/>
          </ac:spMkLst>
        </pc:spChg>
        <pc:spChg chg="mod">
          <ac:chgData name="Theresa Hodgson" userId="213b339f-9e68-4d61-b6e1-9aa385d3ff46" providerId="ADAL" clId="{71A30DBA-5551-45E7-BF6F-FC647B201E5D}" dt="2019-09-10T09:52:53.902" v="337" actId="255"/>
          <ac:spMkLst>
            <pc:docMk/>
            <pc:sldMk cId="2825208530" sldId="398"/>
            <ac:spMk id="19" creationId="{5252A847-DE45-4FA3-A1F8-EEBEB845FF8E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20" creationId="{F4E86F76-4D18-4532-8FDA-C421FF2A6A60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21" creationId="{38CD7642-A016-4A01-9A4F-0B17D4CF12B3}"/>
          </ac:spMkLst>
        </pc:spChg>
        <pc:spChg chg="mod">
          <ac:chgData name="Theresa Hodgson" userId="213b339f-9e68-4d61-b6e1-9aa385d3ff46" providerId="ADAL" clId="{71A30DBA-5551-45E7-BF6F-FC647B201E5D}" dt="2019-09-10T09:55:37.571" v="424" actId="14100"/>
          <ac:spMkLst>
            <pc:docMk/>
            <pc:sldMk cId="2825208530" sldId="398"/>
            <ac:spMk id="22" creationId="{C3B2D89E-A70A-4523-ADCA-D84BF94AEE5F}"/>
          </ac:spMkLst>
        </pc:spChg>
        <pc:grpChg chg="add mod">
          <ac:chgData name="Theresa Hodgson" userId="213b339f-9e68-4d61-b6e1-9aa385d3ff46" providerId="ADAL" clId="{71A30DBA-5551-45E7-BF6F-FC647B201E5D}" dt="2019-09-10T09:55:45.232" v="426" actId="12788"/>
          <ac:grpSpMkLst>
            <pc:docMk/>
            <pc:sldMk cId="2825208530" sldId="398"/>
            <ac:grpSpMk id="12" creationId="{2C98072A-DA30-4548-9862-298DD14BB0E1}"/>
          </ac:grpSpMkLst>
        </pc:grpChg>
      </pc:sldChg>
      <pc:sldChg chg="addSp modSp">
        <pc:chgData name="Theresa Hodgson" userId="213b339f-9e68-4d61-b6e1-9aa385d3ff46" providerId="ADAL" clId="{71A30DBA-5551-45E7-BF6F-FC647B201E5D}" dt="2019-09-10T09:56:38.108" v="443" actId="1582"/>
        <pc:sldMkLst>
          <pc:docMk/>
          <pc:sldMk cId="432887322" sldId="399"/>
        </pc:sldMkLst>
        <pc:spChg chg="add mod">
          <ac:chgData name="Theresa Hodgson" userId="213b339f-9e68-4d61-b6e1-9aa385d3ff46" providerId="ADAL" clId="{71A30DBA-5551-45E7-BF6F-FC647B201E5D}" dt="2019-09-10T09:56:38.108" v="443" actId="1582"/>
          <ac:spMkLst>
            <pc:docMk/>
            <pc:sldMk cId="432887322" sldId="399"/>
            <ac:spMk id="6" creationId="{8BB60FE7-11EF-44E8-967F-91DAB4B98F53}"/>
          </ac:spMkLst>
        </pc:spChg>
        <pc:spChg chg="mod">
          <ac:chgData name="Theresa Hodgson" userId="213b339f-9e68-4d61-b6e1-9aa385d3ff46" providerId="ADAL" clId="{71A30DBA-5551-45E7-BF6F-FC647B201E5D}" dt="2019-09-10T09:56:24.770" v="441" actId="6549"/>
          <ac:spMkLst>
            <pc:docMk/>
            <pc:sldMk cId="432887322" sldId="399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71A30DBA-5551-45E7-BF6F-FC647B201E5D}" dt="2019-09-10T10:14:27.834" v="887" actId="207"/>
        <pc:sldMkLst>
          <pc:docMk/>
          <pc:sldMk cId="1756960081" sldId="400"/>
        </pc:sldMkLst>
        <pc:spChg chg="mod">
          <ac:chgData name="Theresa Hodgson" userId="213b339f-9e68-4d61-b6e1-9aa385d3ff46" providerId="ADAL" clId="{71A30DBA-5551-45E7-BF6F-FC647B201E5D}" dt="2019-09-10T09:45:45.958" v="45" actId="403"/>
          <ac:spMkLst>
            <pc:docMk/>
            <pc:sldMk cId="1756960081" sldId="400"/>
            <ac:spMk id="19" creationId="{5252A847-DE45-4FA3-A1F8-EEBEB845FF8E}"/>
          </ac:spMkLst>
        </pc:spChg>
        <pc:graphicFrameChg chg="del mod modGraphic">
          <ac:chgData name="Theresa Hodgson" userId="213b339f-9e68-4d61-b6e1-9aa385d3ff46" providerId="ADAL" clId="{71A30DBA-5551-45E7-BF6F-FC647B201E5D}" dt="2019-09-10T09:49:28.035" v="234" actId="478"/>
          <ac:graphicFrameMkLst>
            <pc:docMk/>
            <pc:sldMk cId="1756960081" sldId="400"/>
            <ac:graphicFrameMk id="6" creationId="{900948A4-36CF-4027-83FE-A297655FE261}"/>
          </ac:graphicFrameMkLst>
        </pc:graphicFrameChg>
        <pc:graphicFrameChg chg="add mod modGraphic">
          <ac:chgData name="Theresa Hodgson" userId="213b339f-9e68-4d61-b6e1-9aa385d3ff46" providerId="ADAL" clId="{71A30DBA-5551-45E7-BF6F-FC647B201E5D}" dt="2019-09-10T10:14:27.834" v="887" actId="207"/>
          <ac:graphicFrameMkLst>
            <pc:docMk/>
            <pc:sldMk cId="1756960081" sldId="400"/>
            <ac:graphicFrameMk id="7" creationId="{8129B847-FBCF-4EF8-8D6B-68121CF3034B}"/>
          </ac:graphicFrameMkLst>
        </pc:graphicFrameChg>
      </pc:sldChg>
      <pc:sldChg chg="del">
        <pc:chgData name="Theresa Hodgson" userId="213b339f-9e68-4d61-b6e1-9aa385d3ff46" providerId="ADAL" clId="{71A30DBA-5551-45E7-BF6F-FC647B201E5D}" dt="2019-09-10T09:50:52.860" v="252" actId="2696"/>
        <pc:sldMkLst>
          <pc:docMk/>
          <pc:sldMk cId="2619930221" sldId="401"/>
        </pc:sldMkLst>
      </pc:sldChg>
      <pc:sldChg chg="del">
        <pc:chgData name="Theresa Hodgson" userId="213b339f-9e68-4d61-b6e1-9aa385d3ff46" providerId="ADAL" clId="{71A30DBA-5551-45E7-BF6F-FC647B201E5D}" dt="2019-09-10T09:55:48.718" v="427" actId="2696"/>
        <pc:sldMkLst>
          <pc:docMk/>
          <pc:sldMk cId="3699746596" sldId="402"/>
        </pc:sldMkLst>
      </pc:sldChg>
      <pc:sldChg chg="modSp del">
        <pc:chgData name="Theresa Hodgson" userId="213b339f-9e68-4d61-b6e1-9aa385d3ff46" providerId="ADAL" clId="{71A30DBA-5551-45E7-BF6F-FC647B201E5D}" dt="2019-09-10T09:58:45.763" v="533" actId="2696"/>
        <pc:sldMkLst>
          <pc:docMk/>
          <pc:sldMk cId="3695818786" sldId="403"/>
        </pc:sldMkLst>
        <pc:spChg chg="mod">
          <ac:chgData name="Theresa Hodgson" userId="213b339f-9e68-4d61-b6e1-9aa385d3ff46" providerId="ADAL" clId="{71A30DBA-5551-45E7-BF6F-FC647B201E5D}" dt="2019-09-10T09:56:49.570" v="445"/>
          <ac:spMkLst>
            <pc:docMk/>
            <pc:sldMk cId="3695818786" sldId="403"/>
            <ac:spMk id="19" creationId="{5252A847-DE45-4FA3-A1F8-EEBEB845FF8E}"/>
          </ac:spMkLst>
        </pc:spChg>
      </pc:sldChg>
      <pc:sldChg chg="modSp del">
        <pc:chgData name="Theresa Hodgson" userId="213b339f-9e68-4d61-b6e1-9aa385d3ff46" providerId="ADAL" clId="{71A30DBA-5551-45E7-BF6F-FC647B201E5D}" dt="2019-09-10T10:06:06.441" v="796" actId="2696"/>
        <pc:sldMkLst>
          <pc:docMk/>
          <pc:sldMk cId="2592371318" sldId="405"/>
        </pc:sldMkLst>
        <pc:spChg chg="mod">
          <ac:chgData name="Theresa Hodgson" userId="213b339f-9e68-4d61-b6e1-9aa385d3ff46" providerId="ADAL" clId="{71A30DBA-5551-45E7-BF6F-FC647B201E5D}" dt="2019-09-10T10:03:07.648" v="642"/>
          <ac:spMkLst>
            <pc:docMk/>
            <pc:sldMk cId="2592371318" sldId="405"/>
            <ac:spMk id="19" creationId="{5252A847-DE45-4FA3-A1F8-EEBEB845FF8E}"/>
          </ac:spMkLst>
        </pc:spChg>
      </pc:sldChg>
      <pc:sldChg chg="modSp del">
        <pc:chgData name="Theresa Hodgson" userId="213b339f-9e68-4d61-b6e1-9aa385d3ff46" providerId="ADAL" clId="{71A30DBA-5551-45E7-BF6F-FC647B201E5D}" dt="2019-09-10T10:07:15.138" v="815" actId="2696"/>
        <pc:sldMkLst>
          <pc:docMk/>
          <pc:sldMk cId="3743953945" sldId="406"/>
        </pc:sldMkLst>
        <pc:spChg chg="mod">
          <ac:chgData name="Theresa Hodgson" userId="213b339f-9e68-4d61-b6e1-9aa385d3ff46" providerId="ADAL" clId="{71A30DBA-5551-45E7-BF6F-FC647B201E5D}" dt="2019-09-10T10:06:49.464" v="804"/>
          <ac:spMkLst>
            <pc:docMk/>
            <pc:sldMk cId="3743953945" sldId="406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71A30DBA-5551-45E7-BF6F-FC647B201E5D}" dt="2019-09-10T10:10:06.998" v="851" actId="255"/>
        <pc:sldMkLst>
          <pc:docMk/>
          <pc:sldMk cId="1095578642" sldId="409"/>
        </pc:sldMkLst>
        <pc:spChg chg="mod">
          <ac:chgData name="Theresa Hodgson" userId="213b339f-9e68-4d61-b6e1-9aa385d3ff46" providerId="ADAL" clId="{71A30DBA-5551-45E7-BF6F-FC647B201E5D}" dt="2019-09-10T10:10:06.998" v="851" actId="255"/>
          <ac:spMkLst>
            <pc:docMk/>
            <pc:sldMk cId="1095578642" sldId="409"/>
            <ac:spMk id="19" creationId="{5252A847-DE45-4FA3-A1F8-EEBEB845FF8E}"/>
          </ac:spMkLst>
        </pc:spChg>
      </pc:sldChg>
      <pc:sldChg chg="modSp del">
        <pc:chgData name="Theresa Hodgson" userId="213b339f-9e68-4d61-b6e1-9aa385d3ff46" providerId="ADAL" clId="{71A30DBA-5551-45E7-BF6F-FC647B201E5D}" dt="2019-09-10T10:08:47.324" v="840" actId="2696"/>
        <pc:sldMkLst>
          <pc:docMk/>
          <pc:sldMk cId="1893316652" sldId="410"/>
        </pc:sldMkLst>
        <pc:spChg chg="mod">
          <ac:chgData name="Theresa Hodgson" userId="213b339f-9e68-4d61-b6e1-9aa385d3ff46" providerId="ADAL" clId="{71A30DBA-5551-45E7-BF6F-FC647B201E5D}" dt="2019-09-10T10:08:33.362" v="836"/>
          <ac:spMkLst>
            <pc:docMk/>
            <pc:sldMk cId="1893316652" sldId="410"/>
            <ac:spMk id="19" creationId="{5252A847-DE45-4FA3-A1F8-EEBEB845FF8E}"/>
          </ac:spMkLst>
        </pc:spChg>
      </pc:sldChg>
      <pc:sldChg chg="modSp del">
        <pc:chgData name="Theresa Hodgson" userId="213b339f-9e68-4d61-b6e1-9aa385d3ff46" providerId="ADAL" clId="{71A30DBA-5551-45E7-BF6F-FC647B201E5D}" dt="2019-09-10T10:08:23.950" v="834" actId="2696"/>
        <pc:sldMkLst>
          <pc:docMk/>
          <pc:sldMk cId="3790470640" sldId="411"/>
        </pc:sldMkLst>
        <pc:spChg chg="mod">
          <ac:chgData name="Theresa Hodgson" userId="213b339f-9e68-4d61-b6e1-9aa385d3ff46" providerId="ADAL" clId="{71A30DBA-5551-45E7-BF6F-FC647B201E5D}" dt="2019-09-10T10:08:05.519" v="827"/>
          <ac:spMkLst>
            <pc:docMk/>
            <pc:sldMk cId="3790470640" sldId="411"/>
            <ac:spMk id="19" creationId="{5252A847-DE45-4FA3-A1F8-EEBEB845FF8E}"/>
          </ac:spMkLst>
        </pc:spChg>
      </pc:sldChg>
      <pc:sldChg chg="addSp delSp modSp add ord">
        <pc:chgData name="Theresa Hodgson" userId="213b339f-9e68-4d61-b6e1-9aa385d3ff46" providerId="ADAL" clId="{71A30DBA-5551-45E7-BF6F-FC647B201E5D}" dt="2019-09-10T09:49:04.391" v="227" actId="12788"/>
        <pc:sldMkLst>
          <pc:docMk/>
          <pc:sldMk cId="1821839807" sldId="412"/>
        </pc:sldMkLst>
        <pc:graphicFrameChg chg="del modGraphic">
          <ac:chgData name="Theresa Hodgson" userId="213b339f-9e68-4d61-b6e1-9aa385d3ff46" providerId="ADAL" clId="{71A30DBA-5551-45E7-BF6F-FC647B201E5D}" dt="2019-09-10T09:49:00.100" v="225" actId="478"/>
          <ac:graphicFrameMkLst>
            <pc:docMk/>
            <pc:sldMk cId="1821839807" sldId="412"/>
            <ac:graphicFrameMk id="6" creationId="{900948A4-36CF-4027-83FE-A297655FE261}"/>
          </ac:graphicFrameMkLst>
        </pc:graphicFrameChg>
        <pc:graphicFrameChg chg="add mod">
          <ac:chgData name="Theresa Hodgson" userId="213b339f-9e68-4d61-b6e1-9aa385d3ff46" providerId="ADAL" clId="{71A30DBA-5551-45E7-BF6F-FC647B201E5D}" dt="2019-09-10T09:49:04.391" v="227" actId="12788"/>
          <ac:graphicFrameMkLst>
            <pc:docMk/>
            <pc:sldMk cId="1821839807" sldId="412"/>
            <ac:graphicFrameMk id="7" creationId="{6CE7F4BD-D9FE-4953-ABDA-26A593718722}"/>
          </ac:graphicFrameMkLst>
        </pc:graphicFrameChg>
      </pc:sldChg>
      <pc:sldChg chg="modSp add">
        <pc:chgData name="Theresa Hodgson" userId="213b339f-9e68-4d61-b6e1-9aa385d3ff46" providerId="ADAL" clId="{71A30DBA-5551-45E7-BF6F-FC647B201E5D}" dt="2019-09-10T09:50:43.060" v="251" actId="207"/>
        <pc:sldMkLst>
          <pc:docMk/>
          <pc:sldMk cId="1081809649" sldId="413"/>
        </pc:sldMkLst>
        <pc:spChg chg="mod">
          <ac:chgData name="Theresa Hodgson" userId="213b339f-9e68-4d61-b6e1-9aa385d3ff46" providerId="ADAL" clId="{71A30DBA-5551-45E7-BF6F-FC647B201E5D}" dt="2019-09-10T09:50:43.060" v="251" actId="207"/>
          <ac:spMkLst>
            <pc:docMk/>
            <pc:sldMk cId="1081809649" sldId="413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71A30DBA-5551-45E7-BF6F-FC647B201E5D}" dt="2019-09-10T09:55:23.858" v="416" actId="12789"/>
        <pc:sldMkLst>
          <pc:docMk/>
          <pc:sldMk cId="1901005441" sldId="414"/>
        </pc:sldMkLst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13" creationId="{0F5EE4AB-8920-4167-8E23-57766A7D73B8}"/>
          </ac:spMkLst>
        </pc:spChg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14" creationId="{B913B9E8-5A97-4D2B-BA6E-C07751EFE568}"/>
          </ac:spMkLst>
        </pc:spChg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15" creationId="{42B4F74E-A604-45D7-9665-8B3CB0B3574F}"/>
          </ac:spMkLst>
        </pc:spChg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20" creationId="{F4E86F76-4D18-4532-8FDA-C421FF2A6A60}"/>
          </ac:spMkLst>
        </pc:spChg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21" creationId="{38CD7642-A016-4A01-9A4F-0B17D4CF12B3}"/>
          </ac:spMkLst>
        </pc:spChg>
        <pc:spChg chg="mod">
          <ac:chgData name="Theresa Hodgson" userId="213b339f-9e68-4d61-b6e1-9aa385d3ff46" providerId="ADAL" clId="{71A30DBA-5551-45E7-BF6F-FC647B201E5D}" dt="2019-09-10T09:55:14.756" v="414" actId="12788"/>
          <ac:spMkLst>
            <pc:docMk/>
            <pc:sldMk cId="1901005441" sldId="414"/>
            <ac:spMk id="22" creationId="{C3B2D89E-A70A-4523-ADCA-D84BF94AEE5F}"/>
          </ac:spMkLst>
        </pc:spChg>
        <pc:grpChg chg="mod">
          <ac:chgData name="Theresa Hodgson" userId="213b339f-9e68-4d61-b6e1-9aa385d3ff46" providerId="ADAL" clId="{71A30DBA-5551-45E7-BF6F-FC647B201E5D}" dt="2019-09-10T09:55:23.858" v="416" actId="12789"/>
          <ac:grpSpMkLst>
            <pc:docMk/>
            <pc:sldMk cId="1901005441" sldId="414"/>
            <ac:grpSpMk id="12" creationId="{2C98072A-DA30-4548-9862-298DD14BB0E1}"/>
          </ac:grpSpMkLst>
        </pc:grpChg>
      </pc:sldChg>
      <pc:sldChg chg="addSp delSp modSp add">
        <pc:chgData name="Theresa Hodgson" userId="213b339f-9e68-4d61-b6e1-9aa385d3ff46" providerId="ADAL" clId="{71A30DBA-5551-45E7-BF6F-FC647B201E5D}" dt="2019-09-10T09:58:41.651" v="532" actId="207"/>
        <pc:sldMkLst>
          <pc:docMk/>
          <pc:sldMk cId="1935247420" sldId="415"/>
        </pc:sldMkLst>
        <pc:spChg chg="add del">
          <ac:chgData name="Theresa Hodgson" userId="213b339f-9e68-4d61-b6e1-9aa385d3ff46" providerId="ADAL" clId="{71A30DBA-5551-45E7-BF6F-FC647B201E5D}" dt="2019-09-10T09:56:53.750" v="447"/>
          <ac:spMkLst>
            <pc:docMk/>
            <pc:sldMk cId="1935247420" sldId="415"/>
            <ac:spMk id="2" creationId="{FFBC28ED-797B-470E-AA45-5A240BB251DC}"/>
          </ac:spMkLst>
        </pc:spChg>
        <pc:spChg chg="mod">
          <ac:chgData name="Theresa Hodgson" userId="213b339f-9e68-4d61-b6e1-9aa385d3ff46" providerId="ADAL" clId="{71A30DBA-5551-45E7-BF6F-FC647B201E5D}" dt="2019-09-10T09:58:41.651" v="532" actId="207"/>
          <ac:spMkLst>
            <pc:docMk/>
            <pc:sldMk cId="1935247420" sldId="415"/>
            <ac:spMk id="6" creationId="{8BB60FE7-11EF-44E8-967F-91DAB4B98F53}"/>
          </ac:spMkLst>
        </pc:spChg>
        <pc:spChg chg="add mod">
          <ac:chgData name="Theresa Hodgson" userId="213b339f-9e68-4d61-b6e1-9aa385d3ff46" providerId="ADAL" clId="{71A30DBA-5551-45E7-BF6F-FC647B201E5D}" dt="2019-09-10T09:58:15.045" v="529" actId="1036"/>
          <ac:spMkLst>
            <pc:docMk/>
            <pc:sldMk cId="1935247420" sldId="415"/>
            <ac:spMk id="8" creationId="{CBFBB7D1-E68B-407B-A721-4C037943A6C4}"/>
          </ac:spMkLst>
        </pc:spChg>
        <pc:spChg chg="add mod">
          <ac:chgData name="Theresa Hodgson" userId="213b339f-9e68-4d61-b6e1-9aa385d3ff46" providerId="ADAL" clId="{71A30DBA-5551-45E7-BF6F-FC647B201E5D}" dt="2019-09-10T09:58:15.045" v="529" actId="1036"/>
          <ac:spMkLst>
            <pc:docMk/>
            <pc:sldMk cId="1935247420" sldId="415"/>
            <ac:spMk id="9" creationId="{CE9B9BF0-8267-4ED1-BC7B-A77187103DB0}"/>
          </ac:spMkLst>
        </pc:spChg>
        <pc:spChg chg="add mod">
          <ac:chgData name="Theresa Hodgson" userId="213b339f-9e68-4d61-b6e1-9aa385d3ff46" providerId="ADAL" clId="{71A30DBA-5551-45E7-BF6F-FC647B201E5D}" dt="2019-09-10T09:58:15.045" v="529" actId="1036"/>
          <ac:spMkLst>
            <pc:docMk/>
            <pc:sldMk cId="1935247420" sldId="415"/>
            <ac:spMk id="10" creationId="{FD0A0FDD-791C-42DA-B9AE-DA2920C3D360}"/>
          </ac:spMkLst>
        </pc:spChg>
        <pc:spChg chg="mod">
          <ac:chgData name="Theresa Hodgson" userId="213b339f-9e68-4d61-b6e1-9aa385d3ff46" providerId="ADAL" clId="{71A30DBA-5551-45E7-BF6F-FC647B201E5D}" dt="2019-09-10T09:58:09.012" v="502" actId="20577"/>
          <ac:spMkLst>
            <pc:docMk/>
            <pc:sldMk cId="1935247420" sldId="415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71A30DBA-5551-45E7-BF6F-FC647B201E5D}" dt="2019-09-10T10:06:03.439" v="795" actId="20577"/>
        <pc:sldMkLst>
          <pc:docMk/>
          <pc:sldMk cId="2361496608" sldId="416"/>
        </pc:sldMkLst>
        <pc:spChg chg="mod">
          <ac:chgData name="Theresa Hodgson" userId="213b339f-9e68-4d61-b6e1-9aa385d3ff46" providerId="ADAL" clId="{71A30DBA-5551-45E7-BF6F-FC647B201E5D}" dt="2019-09-10T10:04:42.744" v="738" actId="20577"/>
          <ac:spMkLst>
            <pc:docMk/>
            <pc:sldMk cId="2361496608" sldId="416"/>
            <ac:spMk id="13" creationId="{044D6844-611E-42A3-8A26-45A6E7B8E25E}"/>
          </ac:spMkLst>
        </pc:spChg>
        <pc:spChg chg="mod">
          <ac:chgData name="Theresa Hodgson" userId="213b339f-9e68-4d61-b6e1-9aa385d3ff46" providerId="ADAL" clId="{71A30DBA-5551-45E7-BF6F-FC647B201E5D}" dt="2019-09-10T10:04:48.172" v="752" actId="20577"/>
          <ac:spMkLst>
            <pc:docMk/>
            <pc:sldMk cId="2361496608" sldId="416"/>
            <ac:spMk id="14" creationId="{66749966-5041-4D1A-B6EB-2D07113D3B6F}"/>
          </ac:spMkLst>
        </pc:spChg>
        <pc:spChg chg="mod">
          <ac:chgData name="Theresa Hodgson" userId="213b339f-9e68-4d61-b6e1-9aa385d3ff46" providerId="ADAL" clId="{71A30DBA-5551-45E7-BF6F-FC647B201E5D}" dt="2019-09-10T10:04:45.467" v="745" actId="20577"/>
          <ac:spMkLst>
            <pc:docMk/>
            <pc:sldMk cId="2361496608" sldId="416"/>
            <ac:spMk id="15" creationId="{1B49C26F-DFAD-4EA4-88E6-97F573B39CDF}"/>
          </ac:spMkLst>
        </pc:spChg>
        <pc:spChg chg="mod">
          <ac:chgData name="Theresa Hodgson" userId="213b339f-9e68-4d61-b6e1-9aa385d3ff46" providerId="ADAL" clId="{71A30DBA-5551-45E7-BF6F-FC647B201E5D}" dt="2019-09-10T10:06:03.439" v="795" actId="20577"/>
          <ac:spMkLst>
            <pc:docMk/>
            <pc:sldMk cId="2361496608" sldId="416"/>
            <ac:spMk id="19" creationId="{5252A847-DE45-4FA3-A1F8-EEBEB845FF8E}"/>
          </ac:spMkLst>
        </pc:spChg>
        <pc:grpChg chg="del">
          <ac:chgData name="Theresa Hodgson" userId="213b339f-9e68-4d61-b6e1-9aa385d3ff46" providerId="ADAL" clId="{71A30DBA-5551-45E7-BF6F-FC647B201E5D}" dt="2019-09-10T10:04:14.042" v="684"/>
          <ac:grpSpMkLst>
            <pc:docMk/>
            <pc:sldMk cId="2361496608" sldId="416"/>
            <ac:grpSpMk id="2" creationId="{094EE42A-EE75-448C-8CD4-EB5F10974618}"/>
          </ac:grpSpMkLst>
        </pc:grpChg>
        <pc:grpChg chg="add">
          <ac:chgData name="Theresa Hodgson" userId="213b339f-9e68-4d61-b6e1-9aa385d3ff46" providerId="ADAL" clId="{71A30DBA-5551-45E7-BF6F-FC647B201E5D}" dt="2019-09-10T10:04:24.546" v="714"/>
          <ac:grpSpMkLst>
            <pc:docMk/>
            <pc:sldMk cId="2361496608" sldId="416"/>
            <ac:grpSpMk id="12" creationId="{0165C2B9-C0DF-427E-8A04-08277EE30455}"/>
          </ac:grpSpMkLst>
        </pc:grpChg>
        <pc:cxnChg chg="mod">
          <ac:chgData name="Theresa Hodgson" userId="213b339f-9e68-4d61-b6e1-9aa385d3ff46" providerId="ADAL" clId="{71A30DBA-5551-45E7-BF6F-FC647B201E5D}" dt="2019-09-10T10:04:29.323" v="734" actId="1035"/>
          <ac:cxnSpMkLst>
            <pc:docMk/>
            <pc:sldMk cId="2361496608" sldId="416"/>
            <ac:cxnSpMk id="11" creationId="{35C61A00-1918-4409-AA30-8B38A006BD79}"/>
          </ac:cxnSpMkLst>
        </pc:cxnChg>
      </pc:sldChg>
      <pc:sldChg chg="add del">
        <pc:chgData name="Theresa Hodgson" userId="213b339f-9e68-4d61-b6e1-9aa385d3ff46" providerId="ADAL" clId="{71A30DBA-5551-45E7-BF6F-FC647B201E5D}" dt="2019-09-10T10:02:24.926" v="619" actId="2696"/>
        <pc:sldMkLst>
          <pc:docMk/>
          <pc:sldMk cId="3586808476" sldId="416"/>
        </pc:sldMkLst>
      </pc:sldChg>
      <pc:sldChg chg="modSp add">
        <pc:chgData name="Theresa Hodgson" userId="213b339f-9e68-4d61-b6e1-9aa385d3ff46" providerId="ADAL" clId="{71A30DBA-5551-45E7-BF6F-FC647B201E5D}" dt="2019-09-10T10:07:08.622" v="814" actId="404"/>
        <pc:sldMkLst>
          <pc:docMk/>
          <pc:sldMk cId="245845079" sldId="417"/>
        </pc:sldMkLst>
        <pc:spChg chg="mod">
          <ac:chgData name="Theresa Hodgson" userId="213b339f-9e68-4d61-b6e1-9aa385d3ff46" providerId="ADAL" clId="{71A30DBA-5551-45E7-BF6F-FC647B201E5D}" dt="2019-09-10T10:07:08.622" v="814" actId="404"/>
          <ac:spMkLst>
            <pc:docMk/>
            <pc:sldMk cId="245845079" sldId="417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71A30DBA-5551-45E7-BF6F-FC647B201E5D}" dt="2019-09-10T10:10:20.240" v="853" actId="255"/>
        <pc:sldMkLst>
          <pc:docMk/>
          <pc:sldMk cId="1729585288" sldId="418"/>
        </pc:sldMkLst>
        <pc:spChg chg="mod">
          <ac:chgData name="Theresa Hodgson" userId="213b339f-9e68-4d61-b6e1-9aa385d3ff46" providerId="ADAL" clId="{71A30DBA-5551-45E7-BF6F-FC647B201E5D}" dt="2019-09-10T10:10:20.240" v="853" actId="255"/>
          <ac:spMkLst>
            <pc:docMk/>
            <pc:sldMk cId="1729585288" sldId="418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71A30DBA-5551-45E7-BF6F-FC647B201E5D}" dt="2019-09-10T10:10:38.158" v="855" actId="255"/>
        <pc:sldMkLst>
          <pc:docMk/>
          <pc:sldMk cId="1052081159" sldId="419"/>
        </pc:sldMkLst>
        <pc:spChg chg="mod">
          <ac:chgData name="Theresa Hodgson" userId="213b339f-9e68-4d61-b6e1-9aa385d3ff46" providerId="ADAL" clId="{71A30DBA-5551-45E7-BF6F-FC647B201E5D}" dt="2019-09-10T10:10:38.158" v="855" actId="255"/>
          <ac:spMkLst>
            <pc:docMk/>
            <pc:sldMk cId="1052081159" sldId="419"/>
            <ac:spMk id="19" creationId="{5252A847-DE45-4FA3-A1F8-EEBEB845FF8E}"/>
          </ac:spMkLst>
        </pc:spChg>
      </pc:sldChg>
      <pc:sldChg chg="addSp modSp add">
        <pc:chgData name="Theresa Hodgson" userId="213b339f-9e68-4d61-b6e1-9aa385d3ff46" providerId="ADAL" clId="{71A30DBA-5551-45E7-BF6F-FC647B201E5D}" dt="2019-09-10T10:11:47.249" v="876" actId="208"/>
        <pc:sldMkLst>
          <pc:docMk/>
          <pc:sldMk cId="306301189" sldId="420"/>
        </pc:sldMkLst>
        <pc:spChg chg="mod">
          <ac:chgData name="Theresa Hodgson" userId="213b339f-9e68-4d61-b6e1-9aa385d3ff46" providerId="ADAL" clId="{71A30DBA-5551-45E7-BF6F-FC647B201E5D}" dt="2019-09-10T10:11:14.444" v="860" actId="20577"/>
          <ac:spMkLst>
            <pc:docMk/>
            <pc:sldMk cId="306301189" sldId="420"/>
            <ac:spMk id="7" creationId="{C593DCA9-D950-4DAB-82B4-1BF59BC060B7}"/>
          </ac:spMkLst>
        </pc:spChg>
        <pc:spChg chg="mod">
          <ac:chgData name="Theresa Hodgson" userId="213b339f-9e68-4d61-b6e1-9aa385d3ff46" providerId="ADAL" clId="{71A30DBA-5551-45E7-BF6F-FC647B201E5D}" dt="2019-09-10T10:11:20.524" v="874" actId="20577"/>
          <ac:spMkLst>
            <pc:docMk/>
            <pc:sldMk cId="306301189" sldId="420"/>
            <ac:spMk id="8" creationId="{12E70E80-A146-4D34-B7E2-F9E629760238}"/>
          </ac:spMkLst>
        </pc:spChg>
        <pc:spChg chg="mod">
          <ac:chgData name="Theresa Hodgson" userId="213b339f-9e68-4d61-b6e1-9aa385d3ff46" providerId="ADAL" clId="{71A30DBA-5551-45E7-BF6F-FC647B201E5D}" dt="2019-09-10T10:11:17.148" v="867" actId="20577"/>
          <ac:spMkLst>
            <pc:docMk/>
            <pc:sldMk cId="306301189" sldId="420"/>
            <ac:spMk id="9" creationId="{B39F4499-ED7B-4FAA-8E12-764ACDF952B0}"/>
          </ac:spMkLst>
        </pc:spChg>
        <pc:cxnChg chg="add mod">
          <ac:chgData name="Theresa Hodgson" userId="213b339f-9e68-4d61-b6e1-9aa385d3ff46" providerId="ADAL" clId="{71A30DBA-5551-45E7-BF6F-FC647B201E5D}" dt="2019-09-10T10:11:47.249" v="876" actId="208"/>
          <ac:cxnSpMkLst>
            <pc:docMk/>
            <pc:sldMk cId="306301189" sldId="420"/>
            <ac:cxnSpMk id="10" creationId="{C5099886-FB85-4C53-AEE1-85412C8BB959}"/>
          </ac:cxnSpMkLst>
        </pc:cxnChg>
      </pc:sldChg>
      <pc:sldChg chg="add">
        <pc:chgData name="Theresa Hodgson" userId="213b339f-9e68-4d61-b6e1-9aa385d3ff46" providerId="ADAL" clId="{71A30DBA-5551-45E7-BF6F-FC647B201E5D}" dt="2019-09-10T10:13:34.849" v="877"/>
        <pc:sldMkLst>
          <pc:docMk/>
          <pc:sldMk cId="1845398069" sldId="42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4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u="sng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Spelling quiz: synonyms</a:t>
            </a:r>
            <a:endParaRPr lang="en-GB" sz="4800" b="1" u="sng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three more words which are synonyms of the word below.</a:t>
            </a: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BB60FE7-11EF-44E8-967F-91DAB4B98F53}"/>
              </a:ext>
            </a:extLst>
          </p:cNvPr>
          <p:cNvSpPr/>
          <p:nvPr/>
        </p:nvSpPr>
        <p:spPr>
          <a:xfrm>
            <a:off x="3312000" y="3078230"/>
            <a:ext cx="2520000" cy="701539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harass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887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three more words which are synonyms of the word below.</a:t>
            </a:r>
          </a:p>
          <a:p>
            <a:endParaRPr lang="en-GB" sz="20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 smtClean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Various answers, for example:</a:t>
            </a: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BB60FE7-11EF-44E8-967F-91DAB4B98F53}"/>
              </a:ext>
            </a:extLst>
          </p:cNvPr>
          <p:cNvSpPr/>
          <p:nvPr/>
        </p:nvSpPr>
        <p:spPr>
          <a:xfrm>
            <a:off x="3312000" y="3078230"/>
            <a:ext cx="2520000" cy="70153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harass</a:t>
            </a:r>
            <a:endParaRPr lang="en-GB" sz="2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CBFBB7D1-E68B-407B-A721-4C037943A6C4}"/>
              </a:ext>
            </a:extLst>
          </p:cNvPr>
          <p:cNvSpPr/>
          <p:nvPr/>
        </p:nvSpPr>
        <p:spPr>
          <a:xfrm>
            <a:off x="451234" y="4510797"/>
            <a:ext cx="2520000" cy="701539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pester</a:t>
            </a:r>
            <a:endParaRPr lang="en-GB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CE9B9BF0-8267-4ED1-BC7B-A77187103DB0}"/>
              </a:ext>
            </a:extLst>
          </p:cNvPr>
          <p:cNvSpPr/>
          <p:nvPr/>
        </p:nvSpPr>
        <p:spPr>
          <a:xfrm>
            <a:off x="3312000" y="4510796"/>
            <a:ext cx="2520000" cy="701539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torment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FD0A0FDD-791C-42DA-B9AE-DA2920C3D360}"/>
              </a:ext>
            </a:extLst>
          </p:cNvPr>
          <p:cNvSpPr/>
          <p:nvPr/>
        </p:nvSpPr>
        <p:spPr>
          <a:xfrm>
            <a:off x="6172766" y="4510795"/>
            <a:ext cx="2520000" cy="701539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hound</a:t>
            </a:r>
            <a:endParaRPr lang="en-GB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247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these synonyms in order from weakest to strongest. </a:t>
            </a: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choice.</a:t>
            </a: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94EE42A-EE75-448C-8CD4-EB5F10974618}"/>
              </a:ext>
            </a:extLst>
          </p:cNvPr>
          <p:cNvGrpSpPr/>
          <p:nvPr/>
        </p:nvGrpSpPr>
        <p:grpSpPr>
          <a:xfrm>
            <a:off x="3670293" y="1864011"/>
            <a:ext cx="1803414" cy="2346196"/>
            <a:chOff x="3758586" y="2116828"/>
            <a:chExt cx="1803414" cy="234619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xmlns="" id="{C593DCA9-D950-4DAB-82B4-1BF59BC060B7}"/>
                </a:ext>
              </a:extLst>
            </p:cNvPr>
            <p:cNvSpPr/>
            <p:nvPr/>
          </p:nvSpPr>
          <p:spPr>
            <a:xfrm>
              <a:off x="3762000" y="2116828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elderly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xmlns="" id="{12E70E80-A146-4D34-B7E2-F9E629760238}"/>
                </a:ext>
              </a:extLst>
            </p:cNvPr>
            <p:cNvSpPr/>
            <p:nvPr/>
          </p:nvSpPr>
          <p:spPr>
            <a:xfrm>
              <a:off x="3762000" y="3923024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aged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B39F4499-ED7B-4FAA-8E12-764ACDF952B0}"/>
                </a:ext>
              </a:extLst>
            </p:cNvPr>
            <p:cNvSpPr/>
            <p:nvPr/>
          </p:nvSpPr>
          <p:spPr>
            <a:xfrm>
              <a:off x="3758586" y="3019926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ancient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these synonyms in order from weakest to strongest. </a:t>
            </a: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choice.</a:t>
            </a: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94EE42A-EE75-448C-8CD4-EB5F10974618}"/>
              </a:ext>
            </a:extLst>
          </p:cNvPr>
          <p:cNvGrpSpPr/>
          <p:nvPr/>
        </p:nvGrpSpPr>
        <p:grpSpPr>
          <a:xfrm>
            <a:off x="3670293" y="1864011"/>
            <a:ext cx="1803414" cy="2346196"/>
            <a:chOff x="3758586" y="2116828"/>
            <a:chExt cx="1803414" cy="234619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xmlns="" id="{C593DCA9-D950-4DAB-82B4-1BF59BC060B7}"/>
                </a:ext>
              </a:extLst>
            </p:cNvPr>
            <p:cNvSpPr/>
            <p:nvPr/>
          </p:nvSpPr>
          <p:spPr>
            <a:xfrm>
              <a:off x="3762000" y="2116828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aged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xmlns="" id="{12E70E80-A146-4D34-B7E2-F9E629760238}"/>
                </a:ext>
              </a:extLst>
            </p:cNvPr>
            <p:cNvSpPr/>
            <p:nvPr/>
          </p:nvSpPr>
          <p:spPr>
            <a:xfrm>
              <a:off x="3762000" y="3923024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ancient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B39F4499-ED7B-4FAA-8E12-764ACDF952B0}"/>
                </a:ext>
              </a:extLst>
            </p:cNvPr>
            <p:cNvSpPr/>
            <p:nvPr/>
          </p:nvSpPr>
          <p:spPr>
            <a:xfrm>
              <a:off x="3758586" y="3019926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elderly</a:t>
              </a:r>
            </a:p>
          </p:txBody>
        </p: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C5099886-FB85-4C53-AEE1-85412C8BB959}"/>
              </a:ext>
            </a:extLst>
          </p:cNvPr>
          <p:cNvCxnSpPr/>
          <p:nvPr/>
        </p:nvCxnSpPr>
        <p:spPr>
          <a:xfrm>
            <a:off x="5913123" y="1998520"/>
            <a:ext cx="0" cy="19778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01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these synonyms in order from weakest to strongest. </a:t>
            </a: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choice.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Various answers, must be justified, for example: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‘aged’ could refer to any age of person or object, such as saying, “You have aged another year.”</a:t>
            </a: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‘elderly’ refers to a very old person.</a:t>
            </a: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‘ancient’ refers to a really old person or object which could be thousands of years old.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35C61A00-1918-4409-AA30-8B38A006BD79}"/>
              </a:ext>
            </a:extLst>
          </p:cNvPr>
          <p:cNvCxnSpPr/>
          <p:nvPr/>
        </p:nvCxnSpPr>
        <p:spPr>
          <a:xfrm>
            <a:off x="5913123" y="1998520"/>
            <a:ext cx="0" cy="19778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165C2B9-C0DF-427E-8A04-08277EE30455}"/>
              </a:ext>
            </a:extLst>
          </p:cNvPr>
          <p:cNvGrpSpPr/>
          <p:nvPr/>
        </p:nvGrpSpPr>
        <p:grpSpPr>
          <a:xfrm>
            <a:off x="3670293" y="1864011"/>
            <a:ext cx="1803414" cy="2346196"/>
            <a:chOff x="3758586" y="2116828"/>
            <a:chExt cx="1803414" cy="234619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044D6844-611E-42A3-8A26-45A6E7B8E25E}"/>
                </a:ext>
              </a:extLst>
            </p:cNvPr>
            <p:cNvSpPr/>
            <p:nvPr/>
          </p:nvSpPr>
          <p:spPr>
            <a:xfrm>
              <a:off x="3762000" y="2116828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aged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66749966-5041-4D1A-B6EB-2D07113D3B6F}"/>
                </a:ext>
              </a:extLst>
            </p:cNvPr>
            <p:cNvSpPr/>
            <p:nvPr/>
          </p:nvSpPr>
          <p:spPr>
            <a:xfrm>
              <a:off x="3762000" y="3923024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ancient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xmlns="" id="{1B49C26F-DFAD-4EA4-88E6-97F573B39CDF}"/>
                </a:ext>
              </a:extLst>
            </p:cNvPr>
            <p:cNvSpPr/>
            <p:nvPr/>
          </p:nvSpPr>
          <p:spPr>
            <a:xfrm>
              <a:off x="3758586" y="3019926"/>
              <a:ext cx="1800000" cy="54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elderly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1496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Fill in the gap in the sentence below with a synonym of ‘ugly’.</a:t>
            </a: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sculpture had melted, its face left twisted and </a:t>
            </a:r>
            <a:r>
              <a:rPr lang="en-GB" sz="3600" b="1" spc="-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 </a:t>
            </a:r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  <a:sym typeface="Wingdings" panose="05000000000000000000" pitchFamily="2" charset="2"/>
            </a:endParaRP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Fill in the gap in the sentence below with a synonym of ‘ugly’.</a:t>
            </a: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sculpture had melted, its face left twisted and 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gnarled</a:t>
            </a:r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Various answers, for example: ‘grotesque’, ‘unsightly’, ‘gnarled’ etc. </a:t>
            </a:r>
          </a:p>
          <a:p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45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synonym of ‘hit’ in the sentence below.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it make sense for that synonym to be used?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tapped onto Micah’s head and sent him flying down the hill.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answer.</a:t>
            </a:r>
          </a:p>
          <a:p>
            <a:pPr lvl="0" algn="ctr"/>
            <a:endParaRPr lang="en-GB" sz="20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578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synonym of ‘hit’ in the sentence below.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it make sense for that synonym to be used?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tapped</a:t>
            </a:r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onto Micah’s head and sent him flying down the hill.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answer.</a:t>
            </a: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it does not make sense for ‘tapped’ to be used…</a:t>
            </a:r>
            <a:endParaRPr lang="en-GB" sz="2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GB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85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synonym of ‘hit’ in the sentence below. </a:t>
            </a: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it make sense for that synonym to be used? 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tapped</a:t>
            </a:r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onto Micah’s head and sent him flying down the hill.</a:t>
            </a: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answer.</a:t>
            </a: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it does not make sense for ‘tapped’ to be used. It is too weak a synonym to pair with the final clause ‘and sent him flying down the hill’.</a:t>
            </a:r>
          </a:p>
          <a:p>
            <a:pPr lvl="0" algn="ctr"/>
            <a:endParaRPr lang="en-GB" sz="20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08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down as many synonyms as you can. You have 30 seconds for each word. </a:t>
            </a:r>
            <a:endParaRPr lang="en-GB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7D680DE-DAE2-46AC-BB51-2AAD91800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956236"/>
              </p:ext>
            </p:extLst>
          </p:nvPr>
        </p:nvGraphicFramePr>
        <p:xfrm>
          <a:off x="768496" y="1917261"/>
          <a:ext cx="7607008" cy="3953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504">
                  <a:extLst>
                    <a:ext uri="{9D8B030D-6E8A-4147-A177-3AD203B41FA5}">
                      <a16:colId xmlns:a16="http://schemas.microsoft.com/office/drawing/2014/main" xmlns="" val="1873515243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xmlns="" val="338205598"/>
                    </a:ext>
                  </a:extLst>
                </a:gridCol>
                <a:gridCol w="2543504">
                  <a:extLst>
                    <a:ext uri="{9D8B030D-6E8A-4147-A177-3AD203B41FA5}">
                      <a16:colId xmlns:a16="http://schemas.microsoft.com/office/drawing/2014/main" xmlns="" val="3185790882"/>
                    </a:ext>
                  </a:extLst>
                </a:gridCol>
              </a:tblGrid>
              <a:tr h="60522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5287921"/>
                  </a:ext>
                </a:extLst>
              </a:tr>
              <a:tr h="334800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7731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07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down as many synonyms as you can. You have 30 seconds for each word. 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include: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7D680DE-DAE2-46AC-BB51-2AAD91800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186412"/>
              </p:ext>
            </p:extLst>
          </p:nvPr>
        </p:nvGraphicFramePr>
        <p:xfrm>
          <a:off x="768496" y="1917261"/>
          <a:ext cx="7607008" cy="3953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504">
                  <a:extLst>
                    <a:ext uri="{9D8B030D-6E8A-4147-A177-3AD203B41FA5}">
                      <a16:colId xmlns:a16="http://schemas.microsoft.com/office/drawing/2014/main" xmlns="" val="1873515243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xmlns="" val="338205598"/>
                    </a:ext>
                  </a:extLst>
                </a:gridCol>
                <a:gridCol w="2543504">
                  <a:extLst>
                    <a:ext uri="{9D8B030D-6E8A-4147-A177-3AD203B41FA5}">
                      <a16:colId xmlns:a16="http://schemas.microsoft.com/office/drawing/2014/main" xmlns="" val="3185790882"/>
                    </a:ext>
                  </a:extLst>
                </a:gridCol>
              </a:tblGrid>
              <a:tr h="60522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5287921"/>
                  </a:ext>
                </a:extLst>
              </a:tr>
              <a:tr h="334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enormous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colossal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huge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gigantic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tremendous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vast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immense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massive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humongous</a:t>
                      </a: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freezing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bitter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frosty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chilly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frigid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brisk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wintry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icy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cool</a:t>
                      </a: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pleasant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charming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swell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amiable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friendly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favourable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considerate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cordial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lovely</a:t>
                      </a: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7731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69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the words below which have the same meaning as ‘ordinary’.</a:t>
            </a:r>
            <a:endParaRPr lang="en-GB" sz="2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6CE7F4BD-D9FE-4953-ABDA-26A593718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598162"/>
              </p:ext>
            </p:extLst>
          </p:nvPr>
        </p:nvGraphicFramePr>
        <p:xfrm>
          <a:off x="1782000" y="2123286"/>
          <a:ext cx="5580000" cy="292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6798">
                  <a:extLst>
                    <a:ext uri="{9D8B030D-6E8A-4147-A177-3AD203B41FA5}">
                      <a16:colId xmlns:a16="http://schemas.microsoft.com/office/drawing/2014/main" xmlns="" val="1901647267"/>
                    </a:ext>
                  </a:extLst>
                </a:gridCol>
                <a:gridCol w="1368020">
                  <a:extLst>
                    <a:ext uri="{9D8B030D-6E8A-4147-A177-3AD203B41FA5}">
                      <a16:colId xmlns:a16="http://schemas.microsoft.com/office/drawing/2014/main" xmlns="" val="602126486"/>
                    </a:ext>
                  </a:extLst>
                </a:gridCol>
                <a:gridCol w="755182">
                  <a:extLst>
                    <a:ext uri="{9D8B030D-6E8A-4147-A177-3AD203B41FA5}">
                      <a16:colId xmlns:a16="http://schemas.microsoft.com/office/drawing/2014/main" xmlns="" val="448038915"/>
                    </a:ext>
                  </a:extLst>
                </a:gridCol>
              </a:tblGrid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128637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89780818"/>
                  </a:ext>
                </a:extLst>
              </a:tr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endParaRPr lang="en-GB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01096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07301165"/>
                  </a:ext>
                </a:extLst>
              </a:tr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usual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120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839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the words below which have the same meaning as ‘ordinary’.</a:t>
            </a:r>
            <a:endParaRPr lang="en-GB" sz="2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6CE7F4BD-D9FE-4953-ABDA-26A593718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212353"/>
              </p:ext>
            </p:extLst>
          </p:nvPr>
        </p:nvGraphicFramePr>
        <p:xfrm>
          <a:off x="1782000" y="2123286"/>
          <a:ext cx="5580000" cy="292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6798">
                  <a:extLst>
                    <a:ext uri="{9D8B030D-6E8A-4147-A177-3AD203B41FA5}">
                      <a16:colId xmlns:a16="http://schemas.microsoft.com/office/drawing/2014/main" xmlns="" val="1901647267"/>
                    </a:ext>
                  </a:extLst>
                </a:gridCol>
                <a:gridCol w="1368020">
                  <a:extLst>
                    <a:ext uri="{9D8B030D-6E8A-4147-A177-3AD203B41FA5}">
                      <a16:colId xmlns:a16="http://schemas.microsoft.com/office/drawing/2014/main" xmlns="" val="602126486"/>
                    </a:ext>
                  </a:extLst>
                </a:gridCol>
                <a:gridCol w="755182">
                  <a:extLst>
                    <a:ext uri="{9D8B030D-6E8A-4147-A177-3AD203B41FA5}">
                      <a16:colId xmlns:a16="http://schemas.microsoft.com/office/drawing/2014/main" xmlns="" val="448038915"/>
                    </a:ext>
                  </a:extLst>
                </a:gridCol>
              </a:tblGrid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128637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89780818"/>
                  </a:ext>
                </a:extLst>
              </a:tr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endParaRPr lang="en-GB" sz="28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01096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07301165"/>
                  </a:ext>
                </a:extLst>
              </a:tr>
              <a:tr h="6912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usual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120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417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 two words which have the same meaning in the sentence below.</a:t>
            </a:r>
          </a:p>
          <a:p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clown was a juggling expert and a master when it came to making people laugh.</a:t>
            </a:r>
            <a:endParaRPr lang="en-GB" sz="36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10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 two words which have the same meaning in the sentence below.</a:t>
            </a:r>
          </a:p>
          <a:p>
            <a:endParaRPr lang="en-GB" sz="24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36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clown was a juggling 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</a:t>
            </a: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 </a:t>
            </a:r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it came to making people laugh.</a:t>
            </a:r>
            <a:endParaRPr lang="en-GB" sz="3600" b="1" u="sng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400" u="sng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80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 the words below into three groups based on their shared meanings.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C98072A-DA30-4548-9862-298DD14BB0E1}"/>
              </a:ext>
            </a:extLst>
          </p:cNvPr>
          <p:cNvGrpSpPr/>
          <p:nvPr/>
        </p:nvGrpSpPr>
        <p:grpSpPr>
          <a:xfrm>
            <a:off x="1777778" y="1876859"/>
            <a:ext cx="5588444" cy="3104283"/>
            <a:chOff x="282223" y="5578623"/>
            <a:chExt cx="2867757" cy="1592987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0F5EE4AB-8920-4167-8E23-57766A7D73B8}"/>
                </a:ext>
              </a:extLst>
            </p:cNvPr>
            <p:cNvSpPr/>
            <p:nvPr/>
          </p:nvSpPr>
          <p:spPr>
            <a:xfrm>
              <a:off x="282223" y="5578623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GB" sz="28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oldier</a:t>
              </a:r>
              <a:endPara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B913B9E8-5A97-4D2B-BA6E-C07751EFE568}"/>
                </a:ext>
              </a:extLst>
            </p:cNvPr>
            <p:cNvSpPr/>
            <p:nvPr/>
          </p:nvSpPr>
          <p:spPr>
            <a:xfrm>
              <a:off x="1856821" y="5578623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sparkling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xmlns="" id="{42B4F74E-A604-45D7-9665-8B3CB0B3574F}"/>
                </a:ext>
              </a:extLst>
            </p:cNvPr>
            <p:cNvSpPr/>
            <p:nvPr/>
          </p:nvSpPr>
          <p:spPr>
            <a:xfrm>
              <a:off x="282223" y="6811610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glittering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F4E86F76-4D18-4532-8FDA-C421FF2A6A60}"/>
                </a:ext>
              </a:extLst>
            </p:cNvPr>
            <p:cNvSpPr/>
            <p:nvPr/>
          </p:nvSpPr>
          <p:spPr>
            <a:xfrm>
              <a:off x="1856821" y="6811610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vanish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xmlns="" id="{38CD7642-A016-4A01-9A4F-0B17D4CF12B3}"/>
                </a:ext>
              </a:extLst>
            </p:cNvPr>
            <p:cNvSpPr/>
            <p:nvPr/>
          </p:nvSpPr>
          <p:spPr>
            <a:xfrm>
              <a:off x="282223" y="6195117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warrior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xmlns="" id="{C3B2D89E-A70A-4523-ADCA-D84BF94AEE5F}"/>
                </a:ext>
              </a:extLst>
            </p:cNvPr>
            <p:cNvSpPr/>
            <p:nvPr/>
          </p:nvSpPr>
          <p:spPr>
            <a:xfrm>
              <a:off x="1856821" y="6195117"/>
              <a:ext cx="1293159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disappear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5208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words below into three groups based on their shared meanings.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C98072A-DA30-4548-9862-298DD14BB0E1}"/>
              </a:ext>
            </a:extLst>
          </p:cNvPr>
          <p:cNvGrpSpPr/>
          <p:nvPr/>
        </p:nvGrpSpPr>
        <p:grpSpPr>
          <a:xfrm>
            <a:off x="387318" y="2656201"/>
            <a:ext cx="8369365" cy="1545599"/>
            <a:chOff x="282223" y="5761981"/>
            <a:chExt cx="4294811" cy="79313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0F5EE4AB-8920-4167-8E23-57766A7D73B8}"/>
                </a:ext>
              </a:extLst>
            </p:cNvPr>
            <p:cNvSpPr/>
            <p:nvPr/>
          </p:nvSpPr>
          <p:spPr>
            <a:xfrm>
              <a:off x="282223" y="5771134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GB" sz="28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oldier</a:t>
              </a:r>
              <a:endPara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B913B9E8-5A97-4D2B-BA6E-C07751EFE568}"/>
                </a:ext>
              </a:extLst>
            </p:cNvPr>
            <p:cNvSpPr/>
            <p:nvPr/>
          </p:nvSpPr>
          <p:spPr>
            <a:xfrm>
              <a:off x="3283873" y="6195117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sparkling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xmlns="" id="{42B4F74E-A604-45D7-9665-8B3CB0B3574F}"/>
                </a:ext>
              </a:extLst>
            </p:cNvPr>
            <p:cNvSpPr/>
            <p:nvPr/>
          </p:nvSpPr>
          <p:spPr>
            <a:xfrm>
              <a:off x="3283874" y="5761981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glittering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F4E86F76-4D18-4532-8FDA-C421FF2A6A60}"/>
                </a:ext>
              </a:extLst>
            </p:cNvPr>
            <p:cNvSpPr/>
            <p:nvPr/>
          </p:nvSpPr>
          <p:spPr>
            <a:xfrm>
              <a:off x="1783047" y="6195117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vanish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xmlns="" id="{38CD7642-A016-4A01-9A4F-0B17D4CF12B3}"/>
                </a:ext>
              </a:extLst>
            </p:cNvPr>
            <p:cNvSpPr/>
            <p:nvPr/>
          </p:nvSpPr>
          <p:spPr>
            <a:xfrm>
              <a:off x="282223" y="6195117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warrior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xmlns="" id="{C3B2D89E-A70A-4523-ADCA-D84BF94AEE5F}"/>
                </a:ext>
              </a:extLst>
            </p:cNvPr>
            <p:cNvSpPr/>
            <p:nvPr/>
          </p:nvSpPr>
          <p:spPr>
            <a:xfrm>
              <a:off x="1783048" y="5761981"/>
              <a:ext cx="1293160" cy="36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disappear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005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0f0ae0ff-29c4-4766-b250-c1a9bee8d430"/>
    <ds:schemaRef ds:uri="http://purl.org/dc/terms/"/>
    <ds:schemaRef ds:uri="86144f90-c7b6-48d0-aae5-f5e9e48cc3df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6095FF1-4F4D-4912-AAEF-96A9D860D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603</Words>
  <Application>Microsoft Office PowerPoint</Application>
  <PresentationFormat>On-screen Show (4:3)</PresentationFormat>
  <Paragraphs>190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Lincoln-Johnson, Nicola</cp:lastModifiedBy>
  <cp:revision>84</cp:revision>
  <dcterms:created xsi:type="dcterms:W3CDTF">2018-03-17T10:08:43Z</dcterms:created>
  <dcterms:modified xsi:type="dcterms:W3CDTF">2021-02-09T13:52:57Z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