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sldIdLst>
    <p:sldId id="266" r:id="rId2"/>
    <p:sldId id="267" r:id="rId3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5C8F4"/>
    <a:srgbClr val="805799"/>
    <a:srgbClr val="28235B"/>
    <a:srgbClr val="D93627"/>
    <a:srgbClr val="F36639"/>
    <a:srgbClr val="FFEA39"/>
    <a:srgbClr val="679940"/>
    <a:srgbClr val="C0E7F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5" autoAdjust="0"/>
    <p:restoredTop sz="93773" autoAdjust="0"/>
  </p:normalViewPr>
  <p:slideViewPr>
    <p:cSldViewPr snapToGrid="0">
      <p:cViewPr>
        <p:scale>
          <a:sx n="75" d="100"/>
          <a:sy n="75" d="100"/>
        </p:scale>
        <p:origin x="-1050" y="-72"/>
      </p:cViewPr>
      <p:guideLst>
        <p:guide orient="horz" pos="2160"/>
        <p:guide pos="31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728FA4F-DEA3-4F8A-9950-6353BF572D4A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00150" y="1143000"/>
            <a:ext cx="44577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212D5AB-4541-4AE9-96E8-D732873C51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586999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2899D-1EDC-48F5-B466-64C1635A35E8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1ED77-E64C-4393-BB24-5EDA95E8A20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011344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2899D-1EDC-48F5-B466-64C1635A35E8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1ED77-E64C-4393-BB24-5EDA95E8A20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05813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2899D-1EDC-48F5-B466-64C1635A35E8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1ED77-E64C-4393-BB24-5EDA95E8A20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945235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2899D-1EDC-48F5-B466-64C1635A35E8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1ED77-E64C-4393-BB24-5EDA95E8A20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562217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2899D-1EDC-48F5-B466-64C1635A35E8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1ED77-E64C-4393-BB24-5EDA95E8A20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174680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2899D-1EDC-48F5-B466-64C1635A35E8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1ED77-E64C-4393-BB24-5EDA95E8A20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83669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2899D-1EDC-48F5-B466-64C1635A35E8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1ED77-E64C-4393-BB24-5EDA95E8A20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811838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2899D-1EDC-48F5-B466-64C1635A35E8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1ED77-E64C-4393-BB24-5EDA95E8A20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353284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2899D-1EDC-48F5-B466-64C1635A35E8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1ED77-E64C-4393-BB24-5EDA95E8A20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921998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2899D-1EDC-48F5-B466-64C1635A35E8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1ED77-E64C-4393-BB24-5EDA95E8A20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40793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2899D-1EDC-48F5-B466-64C1635A35E8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1ED77-E64C-4393-BB24-5EDA95E8A20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263003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B2899D-1EDC-48F5-B466-64C1635A35E8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81ED77-E64C-4393-BB24-5EDA95E8A20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76377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.wav"/><Relationship Id="rId1" Type="http://schemas.microsoft.com/office/2007/relationships/media" Target="../media/media1.wav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2.wav"/><Relationship Id="rId1" Type="http://schemas.microsoft.com/office/2007/relationships/media" Target="../media/media2.wav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3BC8E0F3-2BC8-8F44-AA65-9ACA92B600B4}"/>
              </a:ext>
            </a:extLst>
          </p:cNvPr>
          <p:cNvSpPr txBox="1"/>
          <p:nvPr/>
        </p:nvSpPr>
        <p:spPr>
          <a:xfrm>
            <a:off x="0" y="0"/>
            <a:ext cx="9906000" cy="93564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Focus: </a:t>
            </a:r>
            <a:r>
              <a:rPr lang="en-GB" sz="5400" dirty="0" smtClean="0">
                <a:latin typeface="Sassoon Penpals" pitchFamily="50" charset="0"/>
                <a:cs typeface="Arial" panose="020B0604020202020204" pitchFamily="34" charset="0"/>
              </a:rPr>
              <a:t>ow</a:t>
            </a:r>
          </a:p>
          <a:p>
            <a:endParaRPr lang="en-GB" sz="5400" dirty="0">
              <a:latin typeface="Sassoon Penpals" pitchFamily="50" charset="0"/>
              <a:cs typeface="Arial" panose="020B0604020202020204" pitchFamily="34" charset="0"/>
            </a:endParaRPr>
          </a:p>
          <a:p>
            <a:endParaRPr lang="en-GB" sz="5400" dirty="0" smtClean="0">
              <a:latin typeface="Sassoon Penpals" pitchFamily="50" charset="0"/>
              <a:cs typeface="Arial" panose="020B0604020202020204" pitchFamily="34" charset="0"/>
            </a:endParaRPr>
          </a:p>
          <a:p>
            <a:endParaRPr lang="en-GB" sz="5400" dirty="0">
              <a:latin typeface="Sassoon Penpals" pitchFamily="50" charset="0"/>
              <a:cs typeface="Arial" panose="020B0604020202020204" pitchFamily="34" charset="0"/>
            </a:endParaRPr>
          </a:p>
          <a:p>
            <a:endParaRPr lang="en-GB" sz="5400" dirty="0" smtClean="0">
              <a:latin typeface="Sassoon Penpals" pitchFamily="50" charset="0"/>
              <a:cs typeface="Arial" panose="020B0604020202020204" pitchFamily="34" charset="0"/>
            </a:endParaRPr>
          </a:p>
          <a:p>
            <a:r>
              <a:rPr lang="en-GB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o – make a curve, go all the way round</a:t>
            </a:r>
          </a:p>
          <a:p>
            <a:r>
              <a:rPr lang="en-GB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w – slope down, slope back up, slope down, slope back up</a:t>
            </a:r>
            <a:endParaRPr lang="en-GB" sz="2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4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4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4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4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6063" y="1331860"/>
            <a:ext cx="1838325" cy="1009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" name="Recorded Sound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9194800" y="584200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51290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4782"/>
    </mc:Choice>
    <mc:Fallback xmlns="">
      <p:transition spd="slow" advTm="24782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207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3BC8E0F3-2BC8-8F44-AA65-9ACA92B600B4}"/>
              </a:ext>
            </a:extLst>
          </p:cNvPr>
          <p:cNvSpPr txBox="1"/>
          <p:nvPr/>
        </p:nvSpPr>
        <p:spPr>
          <a:xfrm>
            <a:off x="0" y="0"/>
            <a:ext cx="990600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Your turn! Write ow in your book using the lines.</a:t>
            </a:r>
          </a:p>
          <a:p>
            <a:endParaRPr lang="en-GB" sz="3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3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3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3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3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Then try:</a:t>
            </a:r>
          </a:p>
        </p:txBody>
      </p:sp>
      <p:cxnSp>
        <p:nvCxnSpPr>
          <p:cNvPr id="6" name="Straight Connector 5"/>
          <p:cNvCxnSpPr/>
          <p:nvPr/>
        </p:nvCxnSpPr>
        <p:spPr>
          <a:xfrm flipV="1">
            <a:off x="2366298" y="3878488"/>
            <a:ext cx="713236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V="1">
            <a:off x="2366298" y="3354326"/>
            <a:ext cx="713236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flipV="1">
            <a:off x="2366298" y="5139248"/>
            <a:ext cx="713236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flipV="1">
            <a:off x="2366298" y="4488088"/>
            <a:ext cx="713236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flipV="1">
            <a:off x="2366298" y="5721477"/>
            <a:ext cx="713236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flipV="1">
            <a:off x="2366298" y="6386494"/>
            <a:ext cx="713236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2255457" y="4455277"/>
            <a:ext cx="203944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6000" dirty="0" smtClean="0">
                <a:latin typeface="Sassoon Penpals" pitchFamily="50" charset="0"/>
              </a:rPr>
              <a:t>show</a:t>
            </a:r>
            <a:endParaRPr lang="en-GB" sz="6000" dirty="0">
              <a:latin typeface="Sassoon Penpals" pitchFamily="50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2222945" y="3213803"/>
            <a:ext cx="203944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6000" dirty="0" smtClean="0">
                <a:latin typeface="Sassoon Penpals" pitchFamily="50" charset="0"/>
              </a:rPr>
              <a:t>snow</a:t>
            </a:r>
            <a:endParaRPr lang="en-GB" sz="2800" dirty="0">
              <a:latin typeface="Sassoon Penpals" pitchFamily="50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2297023" y="5683981"/>
            <a:ext cx="203944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6000" dirty="0" smtClean="0">
                <a:latin typeface="Sassoon Penpals" pitchFamily="50" charset="0"/>
              </a:rPr>
              <a:t>blow</a:t>
            </a:r>
            <a:endParaRPr lang="en-GB" sz="6000" dirty="0">
              <a:latin typeface="Sassoon Penpals" pitchFamily="50" charset="0"/>
            </a:endParaRPr>
          </a:p>
        </p:txBody>
      </p:sp>
      <p:pic>
        <p:nvPicPr>
          <p:cNvPr id="20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5942" y="1103260"/>
            <a:ext cx="2130356" cy="11700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" name="Recorded Sound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9104958" y="6153108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09329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5707"/>
    </mc:Choice>
    <mc:Fallback xmlns="">
      <p:transition spd="slow" advTm="15707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287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637</TotalTime>
  <Words>47</Words>
  <Application>Microsoft Office PowerPoint</Application>
  <PresentationFormat>A4 Paper (210x297 mm)</PresentationFormat>
  <Paragraphs>20</Paragraphs>
  <Slides>2</Slides>
  <Notes>0</Notes>
  <HiddenSlides>0</HiddenSlides>
  <MMClips>2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Thom, Shona;Rubie Kiddy</dc:creator>
  <cp:lastModifiedBy>Kiddy, Rubie</cp:lastModifiedBy>
  <cp:revision>68</cp:revision>
  <dcterms:created xsi:type="dcterms:W3CDTF">2021-01-12T12:51:38Z</dcterms:created>
  <dcterms:modified xsi:type="dcterms:W3CDTF">2021-02-02T15:53:21Z</dcterms:modified>
</cp:coreProperties>
</file>